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9"/>
  </p:notesMasterIdLst>
  <p:handoutMasterIdLst>
    <p:handoutMasterId r:id="rId10"/>
  </p:handoutMasterIdLst>
  <p:sldIdLst>
    <p:sldId id="259" r:id="rId2"/>
    <p:sldId id="305" r:id="rId3"/>
    <p:sldId id="307" r:id="rId4"/>
    <p:sldId id="312" r:id="rId5"/>
    <p:sldId id="309" r:id="rId6"/>
    <p:sldId id="310" r:id="rId7"/>
    <p:sldId id="308" r:id="rId8"/>
  </p:sldIdLst>
  <p:sldSz cx="12192000" cy="6858000"/>
  <p:notesSz cx="7104063" cy="10234613"/>
  <p:embeddedFontLst>
    <p:embeddedFont>
      <p:font typeface="思源黑体 CN Bold" panose="02010600030101010101" charset="-122"/>
      <p:bold r:id="rId11"/>
    </p:embeddedFont>
    <p:embeddedFont>
      <p:font typeface="思源黑体 CN Regular" panose="02010600030101010101" charset="-122"/>
      <p:regular r:id="rId12"/>
    </p:embeddedFont>
  </p:embeddedFontLst>
  <p:custDataLst>
    <p:tags r:id="rId1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哒哒 熊猫" initials="哒哒" lastIdx="1" clrIdx="0"/>
  <p:cmAuthor id="2" name="kingsoft" initials="k"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D1A43"/>
    <a:srgbClr val="201838"/>
    <a:srgbClr val="0B1630"/>
    <a:srgbClr val="CE8CD5"/>
    <a:srgbClr val="173646"/>
    <a:srgbClr val="537F95"/>
    <a:srgbClr val="283E3E"/>
    <a:srgbClr val="38414A"/>
    <a:srgbClr val="4B6783"/>
    <a:srgbClr val="431B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4" d="100"/>
          <a:sy n="104" d="100"/>
        </p:scale>
        <p:origin x="48" y="2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gs" Target="tags/tag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latin typeface="思源黑体 CN Regular" panose="020B0500000000000000" charset="-122"/>
              <a:ea typeface="思源黑体 CN Regular" panose="020B0500000000000000" charset="-122"/>
              <a:cs typeface="思源黑体 CN Regular" panose="020B0500000000000000" charset="-122"/>
            </a:endParaRPr>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ea typeface="思源黑体 CN Regular" panose="020B0500000000000000" charset="-122"/>
              </a:rPr>
              <a:t>2026/2/22</a:t>
            </a:fld>
            <a:endParaRPr lang="zh-CN" altLang="en-US">
              <a:ea typeface="思源黑体 CN Regular" panose="020B0500000000000000" charset="-122"/>
            </a:endParaRPr>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latin typeface="思源黑体 CN Regular" panose="020B0500000000000000" charset="-122"/>
              <a:ea typeface="思源黑体 CN Regular" panose="020B0500000000000000" charset="-122"/>
              <a:cs typeface="思源黑体 CN Regular" panose="020B0500000000000000" charset="-122"/>
            </a:endParaRPr>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ea typeface="思源黑体 CN Regular" panose="020B0500000000000000" charset="-122"/>
              </a:rPr>
              <a:t>‹#›</a:t>
            </a:fld>
            <a:endParaRPr lang="zh-CN" altLang="en-US">
              <a:ea typeface="思源黑体 CN Regular" panose="020B0500000000000000"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atin typeface="思源黑体 CN Regular" panose="020B0500000000000000" charset="-122"/>
                <a:ea typeface="思源黑体 CN Regular" panose="020B0500000000000000" charset="-122"/>
                <a:cs typeface="思源黑体 CN Regular" panose="020B0500000000000000" charset="-122"/>
              </a:defRPr>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atin typeface="思源黑体 CN Regular" panose="020B0500000000000000" charset="-122"/>
                <a:ea typeface="思源黑体 CN Regular" panose="020B0500000000000000" charset="-122"/>
                <a:cs typeface="思源黑体 CN Regular" panose="020B0500000000000000" charset="-122"/>
              </a:defRPr>
            </a:lvl1pPr>
          </a:lstStyle>
          <a:p>
            <a:fld id="{D2A48B96-639E-45A3-A0BA-2464DFDB1FAA}" type="datetimeFigureOut">
              <a:rPr lang="zh-CN" altLang="en-US" smtClean="0"/>
              <a:t>2026/2/22</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atin typeface="思源黑体 CN Regular" panose="020B0500000000000000" charset="-122"/>
                <a:ea typeface="思源黑体 CN Regular" panose="020B0500000000000000" charset="-122"/>
                <a:cs typeface="思源黑体 CN Regular" panose="020B0500000000000000" charset="-122"/>
              </a:defRPr>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atin typeface="思源黑体 CN Regular" panose="020B0500000000000000" charset="-122"/>
                <a:ea typeface="思源黑体 CN Regular" panose="020B0500000000000000" charset="-122"/>
                <a:cs typeface="思源黑体 CN Regular" panose="020B0500000000000000" charset="-122"/>
              </a:defRPr>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Regular" panose="020B0500000000000000" charset="-122"/>
        <a:ea typeface="思源黑体 CN Regular" panose="020B0500000000000000" charset="-122"/>
        <a:cs typeface="思源黑体 CN Regular" panose="020B0500000000000000" charset="-122"/>
      </a:defRPr>
    </a:lvl1pPr>
    <a:lvl2pPr marL="457200" algn="l" defTabSz="914400" rtl="0" eaLnBrk="1" latinLnBrk="0" hangingPunct="1">
      <a:defRPr sz="1200" kern="1200">
        <a:solidFill>
          <a:schemeClr val="tx1"/>
        </a:solidFill>
        <a:latin typeface="思源黑体 CN Regular" panose="020B0500000000000000" charset="-122"/>
        <a:ea typeface="思源黑体 CN Regular" panose="020B0500000000000000" charset="-122"/>
        <a:cs typeface="思源黑体 CN Regular" panose="020B0500000000000000" charset="-122"/>
      </a:defRPr>
    </a:lvl2pPr>
    <a:lvl3pPr marL="914400" algn="l" defTabSz="914400" rtl="0" eaLnBrk="1" latinLnBrk="0" hangingPunct="1">
      <a:defRPr sz="1200" kern="1200">
        <a:solidFill>
          <a:schemeClr val="tx1"/>
        </a:solidFill>
        <a:latin typeface="思源黑体 CN Regular" panose="020B0500000000000000" charset="-122"/>
        <a:ea typeface="思源黑体 CN Regular" panose="020B0500000000000000" charset="-122"/>
        <a:cs typeface="思源黑体 CN Regular" panose="020B0500000000000000" charset="-122"/>
      </a:defRPr>
    </a:lvl3pPr>
    <a:lvl4pPr marL="1371600" algn="l" defTabSz="914400" rtl="0" eaLnBrk="1" latinLnBrk="0" hangingPunct="1">
      <a:defRPr sz="1200" kern="1200">
        <a:solidFill>
          <a:schemeClr val="tx1"/>
        </a:solidFill>
        <a:latin typeface="思源黑体 CN Regular" panose="020B0500000000000000" charset="-122"/>
        <a:ea typeface="思源黑体 CN Regular" panose="020B0500000000000000" charset="-122"/>
        <a:cs typeface="思源黑体 CN Regular" panose="020B0500000000000000" charset="-122"/>
      </a:defRPr>
    </a:lvl4pPr>
    <a:lvl5pPr marL="1828800" algn="l" defTabSz="914400" rtl="0" eaLnBrk="1" latinLnBrk="0" hangingPunct="1">
      <a:defRPr sz="1200" kern="1200">
        <a:solidFill>
          <a:schemeClr val="tx1"/>
        </a:solidFill>
        <a:latin typeface="思源黑体 CN Regular" panose="020B0500000000000000" charset="-122"/>
        <a:ea typeface="思源黑体 CN Regular" panose="020B0500000000000000" charset="-122"/>
        <a:cs typeface="思源黑体 CN Regular" panose="020B05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481013" y="1279525"/>
            <a:ext cx="6140450" cy="34544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481013" y="1279525"/>
            <a:ext cx="6140450" cy="34544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481013" y="1279525"/>
            <a:ext cx="6140450" cy="34544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481013" y="1279525"/>
            <a:ext cx="6140450" cy="34544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481013" y="1279525"/>
            <a:ext cx="6140450" cy="34544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2026/2/22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2026/2/22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2026/2/22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2026/2/22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2026/2/22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t>2026/2/22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2026/2/22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2026/2/22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2026/2/22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2026/2/22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黑体 CN Regular" panose="020B0500000000000000" charset="-122"/>
                <a:ea typeface="思源黑体 CN Regular" panose="020B0500000000000000" charset="-122"/>
                <a:cs typeface="思源黑体 CN Regular" panose="020B0500000000000000" charset="-122"/>
              </a:defRPr>
            </a:lvl1pPr>
          </a:lstStyle>
          <a:p>
            <a:fld id="{82F288E0-7875-42C4-84C8-98DBBD3BF4D2}" type="datetimeFigureOut">
              <a:rPr lang="zh-CN" altLang="en-US" smtClean="0"/>
              <a:t>2026/2/22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黑体 CN Regular" panose="020B0500000000000000" charset="-122"/>
                <a:ea typeface="思源黑体 CN Regular" panose="020B0500000000000000" charset="-122"/>
                <a:cs typeface="思源黑体 CN Regular" panose="020B0500000000000000"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黑体 CN Regular" panose="020B0500000000000000" charset="-122"/>
                <a:ea typeface="思源黑体 CN Regular" panose="020B0500000000000000" charset="-122"/>
                <a:cs typeface="思源黑体 CN Regular" panose="020B0500000000000000" charset="-122"/>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思源黑体 CN Regular" panose="020B0500000000000000" charset="-122"/>
          <a:ea typeface="思源黑体 CN Regular" panose="020B0500000000000000" charset="-122"/>
          <a:cs typeface="思源黑体 CN Regular" panose="020B0500000000000000" charset="-122"/>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黑体 CN Regular" panose="020B0500000000000000" charset="-122"/>
          <a:ea typeface="思源黑体 CN Regular" panose="020B0500000000000000" charset="-122"/>
          <a:cs typeface="思源黑体 CN Regular" panose="020B0500000000000000"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黑体 CN Regular" panose="020B0500000000000000" charset="-122"/>
          <a:ea typeface="思源黑体 CN Regular" panose="020B0500000000000000" charset="-122"/>
          <a:cs typeface="思源黑体 CN Regular" panose="020B0500000000000000" charset="-122"/>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黑体 CN Regular" panose="020B0500000000000000" charset="-122"/>
          <a:ea typeface="思源黑体 CN Regular" panose="020B0500000000000000" charset="-122"/>
          <a:cs typeface="思源黑体 CN Regular" panose="020B0500000000000000" charset="-122"/>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Regular" panose="020B0500000000000000" charset="-122"/>
          <a:ea typeface="思源黑体 CN Regular" panose="020B0500000000000000" charset="-122"/>
          <a:cs typeface="思源黑体 CN Regular" panose="020B0500000000000000" charset="-122"/>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Regular" panose="020B0500000000000000" charset="-122"/>
          <a:ea typeface="思源黑体 CN Regular" panose="020B0500000000000000" charset="-122"/>
          <a:cs typeface="思源黑体 CN Regular" panose="020B0500000000000000"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tags" Target="../tags/tag9.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image" Target="../media/image3.pn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image" Target="../media/image5.png"/><Relationship Id="rId5" Type="http://schemas.openxmlformats.org/officeDocument/2006/relationships/tags" Target="../tags/tag6.xml"/><Relationship Id="rId10" Type="http://schemas.openxmlformats.org/officeDocument/2006/relationships/notesSlide" Target="../notesSlides/notesSlide2.xml"/><Relationship Id="rId4" Type="http://schemas.openxmlformats.org/officeDocument/2006/relationships/tags" Target="../tags/tag5.xml"/><Relationship Id="rId9"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tags" Target="../tags/tag17.xml"/><Relationship Id="rId13" Type="http://schemas.openxmlformats.org/officeDocument/2006/relationships/tags" Target="../tags/tag22.xml"/><Relationship Id="rId18" Type="http://schemas.openxmlformats.org/officeDocument/2006/relationships/tags" Target="../tags/tag27.xml"/><Relationship Id="rId26" Type="http://schemas.openxmlformats.org/officeDocument/2006/relationships/slideLayout" Target="../slideLayouts/slideLayout2.xml"/><Relationship Id="rId3" Type="http://schemas.openxmlformats.org/officeDocument/2006/relationships/tags" Target="../tags/tag12.xml"/><Relationship Id="rId21" Type="http://schemas.openxmlformats.org/officeDocument/2006/relationships/tags" Target="../tags/tag30.xml"/><Relationship Id="rId7" Type="http://schemas.openxmlformats.org/officeDocument/2006/relationships/tags" Target="../tags/tag16.xml"/><Relationship Id="rId12" Type="http://schemas.openxmlformats.org/officeDocument/2006/relationships/tags" Target="../tags/tag21.xml"/><Relationship Id="rId17" Type="http://schemas.openxmlformats.org/officeDocument/2006/relationships/tags" Target="../tags/tag26.xml"/><Relationship Id="rId25" Type="http://schemas.openxmlformats.org/officeDocument/2006/relationships/tags" Target="../tags/tag34.xml"/><Relationship Id="rId2" Type="http://schemas.openxmlformats.org/officeDocument/2006/relationships/tags" Target="../tags/tag11.xml"/><Relationship Id="rId16" Type="http://schemas.openxmlformats.org/officeDocument/2006/relationships/tags" Target="../tags/tag25.xml"/><Relationship Id="rId20" Type="http://schemas.openxmlformats.org/officeDocument/2006/relationships/tags" Target="../tags/tag29.xml"/><Relationship Id="rId29" Type="http://schemas.openxmlformats.org/officeDocument/2006/relationships/image" Target="../media/image3.png"/><Relationship Id="rId1" Type="http://schemas.openxmlformats.org/officeDocument/2006/relationships/tags" Target="../tags/tag10.xml"/><Relationship Id="rId6" Type="http://schemas.openxmlformats.org/officeDocument/2006/relationships/tags" Target="../tags/tag15.xml"/><Relationship Id="rId11" Type="http://schemas.openxmlformats.org/officeDocument/2006/relationships/tags" Target="../tags/tag20.xml"/><Relationship Id="rId24" Type="http://schemas.openxmlformats.org/officeDocument/2006/relationships/tags" Target="../tags/tag33.xml"/><Relationship Id="rId5" Type="http://schemas.openxmlformats.org/officeDocument/2006/relationships/tags" Target="../tags/tag14.xml"/><Relationship Id="rId15" Type="http://schemas.openxmlformats.org/officeDocument/2006/relationships/tags" Target="../tags/tag24.xml"/><Relationship Id="rId23" Type="http://schemas.openxmlformats.org/officeDocument/2006/relationships/tags" Target="../tags/tag32.xml"/><Relationship Id="rId28" Type="http://schemas.openxmlformats.org/officeDocument/2006/relationships/image" Target="../media/image2.png"/><Relationship Id="rId10" Type="http://schemas.openxmlformats.org/officeDocument/2006/relationships/tags" Target="../tags/tag19.xml"/><Relationship Id="rId19" Type="http://schemas.openxmlformats.org/officeDocument/2006/relationships/tags" Target="../tags/tag28.xml"/><Relationship Id="rId4" Type="http://schemas.openxmlformats.org/officeDocument/2006/relationships/tags" Target="../tags/tag13.xml"/><Relationship Id="rId9" Type="http://schemas.openxmlformats.org/officeDocument/2006/relationships/tags" Target="../tags/tag18.xml"/><Relationship Id="rId14" Type="http://schemas.openxmlformats.org/officeDocument/2006/relationships/tags" Target="../tags/tag23.xml"/><Relationship Id="rId22" Type="http://schemas.openxmlformats.org/officeDocument/2006/relationships/tags" Target="../tags/tag31.xml"/><Relationship Id="rId27"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zhaoyufei122.github.io/orbital-pursuit2/" TargetMode="External"/><Relationship Id="rId5" Type="http://schemas.openxmlformats.org/officeDocument/2006/relationships/image" Target="../media/image7.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grpSp>
        <p:nvGrpSpPr>
          <p:cNvPr id="11" name="组合 10" hidden="1"/>
          <p:cNvGrpSpPr/>
          <p:nvPr/>
        </p:nvGrpSpPr>
        <p:grpSpPr>
          <a:xfrm>
            <a:off x="553720" y="2164715"/>
            <a:ext cx="6554470" cy="2698750"/>
            <a:chOff x="872" y="3409"/>
            <a:chExt cx="10322" cy="4250"/>
          </a:xfrm>
        </p:grpSpPr>
        <p:sp>
          <p:nvSpPr>
            <p:cNvPr id="5" name="文本框 4"/>
            <p:cNvSpPr txBox="1"/>
            <p:nvPr/>
          </p:nvSpPr>
          <p:spPr>
            <a:xfrm>
              <a:off x="1024" y="3409"/>
              <a:ext cx="10171" cy="2082"/>
            </a:xfrm>
            <a:prstGeom prst="rect">
              <a:avLst/>
            </a:prstGeom>
            <a:noFill/>
          </p:spPr>
          <p:txBody>
            <a:bodyPr wrap="square" rtlCol="0" anchor="ctr" anchorCtr="0">
              <a:spAutoFit/>
            </a:bodyPr>
            <a:lstStyle/>
            <a:p>
              <a:pPr fontAlgn="ctr">
                <a:lnSpc>
                  <a:spcPct val="100000"/>
                </a:lnSpc>
              </a:pPr>
              <a:r>
                <a:rPr lang="zh-CN" altLang="en-US" sz="4000" b="1">
                  <a:solidFill>
                    <a:schemeClr val="bg1"/>
                  </a:solidFill>
                  <a:latin typeface="思源黑体 CN Bold" panose="020B0800000000000000" charset="-122"/>
                  <a:ea typeface="思源黑体 CN Bold" panose="020B0800000000000000" charset="-122"/>
                  <a:cs typeface="思源黑体 CN Regular" panose="020B0500000000000000" charset="-122"/>
                  <a:sym typeface="+mn-ea"/>
                </a:rPr>
                <a:t>单击添加副标题</a:t>
              </a:r>
              <a:endParaRPr lang="zh-CN" altLang="en-US" sz="4000" b="1">
                <a:solidFill>
                  <a:schemeClr val="bg1"/>
                </a:solidFill>
                <a:latin typeface="思源黑体 CN Bold" panose="020B0800000000000000" charset="-122"/>
                <a:ea typeface="思源黑体 CN Bold" panose="020B0800000000000000" charset="-122"/>
                <a:cs typeface="思源黑体 CN Regular" panose="020B0500000000000000" charset="-122"/>
              </a:endParaRPr>
            </a:p>
            <a:p>
              <a:pPr fontAlgn="ctr">
                <a:lnSpc>
                  <a:spcPct val="100000"/>
                </a:lnSpc>
              </a:pPr>
              <a:r>
                <a:rPr lang="zh-CN" altLang="en-US" sz="4000" b="1">
                  <a:solidFill>
                    <a:schemeClr val="bg1"/>
                  </a:solidFill>
                  <a:latin typeface="思源黑体 CN Bold" panose="020B0800000000000000" charset="-122"/>
                  <a:ea typeface="思源黑体 CN Bold" panose="020B0800000000000000" charset="-122"/>
                  <a:cs typeface="思源黑体 CN Regular" panose="020B0500000000000000" charset="-122"/>
                  <a:sym typeface="+mn-ea"/>
                </a:rPr>
                <a:t>单击此处添加大标题</a:t>
              </a:r>
            </a:p>
          </p:txBody>
        </p:sp>
        <p:sp>
          <p:nvSpPr>
            <p:cNvPr id="6" name="文本框 5"/>
            <p:cNvSpPr txBox="1"/>
            <p:nvPr/>
          </p:nvSpPr>
          <p:spPr>
            <a:xfrm>
              <a:off x="1024" y="5560"/>
              <a:ext cx="5857" cy="871"/>
            </a:xfrm>
            <a:prstGeom prst="rect">
              <a:avLst/>
            </a:prstGeom>
            <a:noFill/>
          </p:spPr>
          <p:txBody>
            <a:bodyPr wrap="square" rtlCol="0" anchor="ctr" anchorCtr="0">
              <a:spAutoFit/>
            </a:bodyPr>
            <a:lstStyle/>
            <a:p>
              <a:pPr fontAlgn="ctr">
                <a:lnSpc>
                  <a:spcPct val="150000"/>
                </a:lnSpc>
              </a:pPr>
              <a:r>
                <a:rPr lang="zh-CN" altLang="en-US" sz="1000">
                  <a:solidFill>
                    <a:schemeClr val="bg1">
                      <a:alpha val="50000"/>
                    </a:schemeClr>
                  </a:solidFill>
                  <a:latin typeface="思源黑体 CN Regular" panose="020B0500000000000000" charset="-122"/>
                  <a:ea typeface="思源黑体 CN Regular" panose="020B0500000000000000" charset="-122"/>
                  <a:cs typeface="思源黑体 CN Regular" panose="020B0500000000000000" charset="-122"/>
                  <a:sym typeface="+mn-ea"/>
                </a:rPr>
                <a:t>单击此处添加小标题内容单击此处添加小标题内容单击此处添加小标题内容单击此处添加小标题内容</a:t>
              </a:r>
            </a:p>
          </p:txBody>
        </p:sp>
        <p:grpSp>
          <p:nvGrpSpPr>
            <p:cNvPr id="7" name="组合 6"/>
            <p:cNvGrpSpPr/>
            <p:nvPr/>
          </p:nvGrpSpPr>
          <p:grpSpPr>
            <a:xfrm>
              <a:off x="872" y="6933"/>
              <a:ext cx="4196" cy="726"/>
              <a:chOff x="872" y="6945"/>
              <a:chExt cx="4196" cy="726"/>
            </a:xfrm>
          </p:grpSpPr>
          <p:sp>
            <p:nvSpPr>
              <p:cNvPr id="9" name="矩形 8"/>
              <p:cNvSpPr/>
              <p:nvPr/>
            </p:nvSpPr>
            <p:spPr>
              <a:xfrm>
                <a:off x="1170" y="6945"/>
                <a:ext cx="3898" cy="72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olidFill>
                    <a:schemeClr val="bg1"/>
                  </a:solidFill>
                  <a:cs typeface="思源黑体 CN Regular" panose="020B0500000000000000" charset="-122"/>
                  <a:sym typeface="+mn-ea"/>
                </a:endParaRPr>
              </a:p>
            </p:txBody>
          </p:sp>
          <p:sp>
            <p:nvSpPr>
              <p:cNvPr id="14" name="文本框 13"/>
              <p:cNvSpPr txBox="1"/>
              <p:nvPr/>
            </p:nvSpPr>
            <p:spPr>
              <a:xfrm>
                <a:off x="872" y="7043"/>
                <a:ext cx="3294" cy="531"/>
              </a:xfrm>
              <a:prstGeom prst="rect">
                <a:avLst/>
              </a:prstGeom>
              <a:noFill/>
              <a:ln>
                <a:noFill/>
              </a:ln>
            </p:spPr>
            <p:txBody>
              <a:bodyPr wrap="square" rtlCol="0" anchor="ctr" anchorCtr="0">
                <a:spAutoFit/>
              </a:bodyPr>
              <a:lstStyle/>
              <a:p>
                <a:pPr algn="r" fontAlgn="ctr">
                  <a:lnSpc>
                    <a:spcPct val="100000"/>
                  </a:lnSpc>
                </a:pPr>
                <a:r>
                  <a:rPr lang="zh-CN" altLang="en-US" sz="1600">
                    <a:solidFill>
                      <a:schemeClr val="bg1"/>
                    </a:solidFill>
                    <a:latin typeface="思源黑体 CN Regular" panose="020B0500000000000000" charset="-122"/>
                    <a:ea typeface="思源黑体 CN Regular" panose="020B0500000000000000" charset="-122"/>
                    <a:cs typeface="思源黑体 CN Regular" panose="020B0500000000000000" charset="-122"/>
                  </a:rPr>
                  <a:t>单击添加小标题</a:t>
                </a:r>
              </a:p>
            </p:txBody>
          </p:sp>
          <p:cxnSp>
            <p:nvCxnSpPr>
              <p:cNvPr id="10" name="直接箭头连接符 9"/>
              <p:cNvCxnSpPr/>
              <p:nvPr/>
            </p:nvCxnSpPr>
            <p:spPr>
              <a:xfrm>
                <a:off x="4167" y="7309"/>
                <a:ext cx="283" cy="0"/>
              </a:xfrm>
              <a:prstGeom prst="straightConnector1">
                <a:avLst/>
              </a:prstGeom>
              <a:ln w="12700">
                <a:solidFill>
                  <a:schemeClr val="bg1"/>
                </a:solidFill>
                <a:tailEnd type="arrow" w="lg" len="med"/>
              </a:ln>
            </p:spPr>
            <p:style>
              <a:lnRef idx="1">
                <a:schemeClr val="accent1"/>
              </a:lnRef>
              <a:fillRef idx="0">
                <a:schemeClr val="accent1"/>
              </a:fillRef>
              <a:effectRef idx="0">
                <a:schemeClr val="accent1"/>
              </a:effectRef>
              <a:fontRef idx="minor">
                <a:schemeClr val="tx1"/>
              </a:fontRef>
            </p:style>
          </p:cxnSp>
        </p:grpSp>
      </p:grpSp>
      <p:grpSp>
        <p:nvGrpSpPr>
          <p:cNvPr id="19" name="组合 18"/>
          <p:cNvGrpSpPr/>
          <p:nvPr/>
        </p:nvGrpSpPr>
        <p:grpSpPr>
          <a:xfrm>
            <a:off x="625475" y="2601913"/>
            <a:ext cx="7144385" cy="1341755"/>
            <a:chOff x="1199" y="6029"/>
            <a:chExt cx="11251" cy="2113"/>
          </a:xfrm>
        </p:grpSpPr>
        <p:sp>
          <p:nvSpPr>
            <p:cNvPr id="20" name="文本框 19"/>
            <p:cNvSpPr txBox="1"/>
            <p:nvPr/>
          </p:nvSpPr>
          <p:spPr>
            <a:xfrm>
              <a:off x="1199" y="6029"/>
              <a:ext cx="11251" cy="1598"/>
            </a:xfrm>
            <a:prstGeom prst="rect">
              <a:avLst/>
            </a:prstGeom>
            <a:noFill/>
          </p:spPr>
          <p:txBody>
            <a:bodyPr wrap="square" rtlCol="0" anchor="ctr" anchorCtr="0">
              <a:spAutoFit/>
            </a:bodyPr>
            <a:lstStyle/>
            <a:p>
              <a:pPr fontAlgn="ctr">
                <a:lnSpc>
                  <a:spcPct val="100000"/>
                </a:lnSpc>
              </a:pPr>
              <a:r>
                <a:rPr lang="zh-CN" altLang="en-US" sz="6000" b="1">
                  <a:solidFill>
                    <a:schemeClr val="bg1"/>
                  </a:solidFill>
                  <a:latin typeface="思源黑体 CN Bold" panose="020B0800000000000000" charset="-122"/>
                  <a:ea typeface="思源黑体 CN Bold" panose="020B0800000000000000" charset="-122"/>
                  <a:cs typeface="思源黑体 CN Regular" panose="020B0500000000000000" charset="-122"/>
                </a:rPr>
                <a:t>Orbital Pursuit</a:t>
              </a:r>
            </a:p>
          </p:txBody>
        </p:sp>
        <p:sp>
          <p:nvSpPr>
            <p:cNvPr id="21" name="文本框 20"/>
            <p:cNvSpPr txBox="1"/>
            <p:nvPr/>
          </p:nvSpPr>
          <p:spPr>
            <a:xfrm>
              <a:off x="1301" y="7611"/>
              <a:ext cx="7791" cy="531"/>
            </a:xfrm>
            <a:prstGeom prst="rect">
              <a:avLst/>
            </a:prstGeom>
            <a:noFill/>
          </p:spPr>
          <p:txBody>
            <a:bodyPr wrap="square" rtlCol="0" anchor="ctr" anchorCtr="0">
              <a:spAutoFit/>
            </a:bodyPr>
            <a:lstStyle/>
            <a:p>
              <a:pPr fontAlgn="ctr">
                <a:lnSpc>
                  <a:spcPct val="100000"/>
                </a:lnSpc>
              </a:pPr>
              <a:r>
                <a:rPr lang="en-US" altLang="zh-CN" sz="1600">
                  <a:solidFill>
                    <a:schemeClr val="bg1"/>
                  </a:solidFill>
                  <a:latin typeface="思源黑体 CN Regular" panose="020B0500000000000000" charset="-122"/>
                  <a:ea typeface="思源黑体 CN Regular" panose="020B0500000000000000" charset="-122"/>
                  <a:cs typeface="思源黑体 CN Regular" panose="020B0500000000000000" charset="-122"/>
                </a:rPr>
                <a:t>Hackathon </a:t>
              </a:r>
              <a:r>
                <a:rPr lang="en-US" altLang="zh-CN" sz="1600" dirty="0">
                  <a:solidFill>
                    <a:schemeClr val="bg1"/>
                  </a:solidFill>
                  <a:latin typeface="思源黑体 CN Regular" panose="020B0500000000000000" charset="-122"/>
                  <a:ea typeface="思源黑体 CN Regular" panose="020B0500000000000000" charset="-122"/>
                  <a:cs typeface="思源黑体 CN Regular" panose="020B0500000000000000" charset="-122"/>
                </a:rPr>
                <a:t>Competition</a:t>
              </a:r>
            </a:p>
          </p:txBody>
        </p:sp>
      </p:grpSp>
      <p:sp>
        <p:nvSpPr>
          <p:cNvPr id="26" name="文本框 25"/>
          <p:cNvSpPr txBox="1"/>
          <p:nvPr/>
        </p:nvSpPr>
        <p:spPr>
          <a:xfrm>
            <a:off x="661670" y="603885"/>
            <a:ext cx="2277745" cy="337185"/>
          </a:xfrm>
          <a:prstGeom prst="rect">
            <a:avLst/>
          </a:prstGeom>
          <a:noFill/>
        </p:spPr>
        <p:txBody>
          <a:bodyPr wrap="square" rtlCol="0" anchor="ctr" anchorCtr="0">
            <a:spAutoFit/>
          </a:bodyPr>
          <a:lstStyle/>
          <a:p>
            <a:pPr fontAlgn="ctr">
              <a:lnSpc>
                <a:spcPct val="100000"/>
              </a:lnSpc>
            </a:pPr>
            <a:r>
              <a:rPr lang="en-US" altLang="zh-CN" sz="1600" b="1">
                <a:solidFill>
                  <a:schemeClr val="bg1">
                    <a:alpha val="50000"/>
                  </a:schemeClr>
                </a:solidFill>
                <a:latin typeface="思源黑体 CN Bold" panose="020B0800000000000000" charset="-122"/>
                <a:ea typeface="思源黑体 CN Bold" panose="020B0800000000000000" charset="-122"/>
                <a:cs typeface="思源黑体 CN Regular" panose="020B0500000000000000" charset="-122"/>
              </a:rPr>
              <a:t>DOCER</a:t>
            </a:r>
          </a:p>
        </p:txBody>
      </p:sp>
      <p:sp>
        <p:nvSpPr>
          <p:cNvPr id="2" name="文本框 1">
            <a:extLst>
              <a:ext uri="{FF2B5EF4-FFF2-40B4-BE49-F238E27FC236}">
                <a16:creationId xmlns:a16="http://schemas.microsoft.com/office/drawing/2014/main" id="{DF57EC40-259D-1487-8EE3-1F1AE2799BE1}"/>
              </a:ext>
            </a:extLst>
          </p:cNvPr>
          <p:cNvSpPr txBox="1"/>
          <p:nvPr/>
        </p:nvSpPr>
        <p:spPr>
          <a:xfrm>
            <a:off x="9964300" y="6496473"/>
            <a:ext cx="3448945" cy="261610"/>
          </a:xfrm>
          <a:prstGeom prst="rect">
            <a:avLst/>
          </a:prstGeom>
          <a:noFill/>
        </p:spPr>
        <p:txBody>
          <a:bodyPr wrap="square" rtlCol="0">
            <a:spAutoFit/>
          </a:bodyPr>
          <a:lstStyle/>
          <a:p>
            <a:r>
              <a:rPr lang="en-US" altLang="zh-CN" sz="1100" i="1" dirty="0">
                <a:solidFill>
                  <a:schemeClr val="bg1"/>
                </a:solidFill>
                <a:latin typeface="+mj-lt"/>
              </a:rPr>
              <a:t>https://orbital-pursuit.space/</a:t>
            </a:r>
            <a:endParaRPr lang="zh-CN" altLang="en-US" sz="1100" i="1" dirty="0">
              <a:solidFill>
                <a:schemeClr val="bg1"/>
              </a:solidFill>
              <a:latin typeface="+mj-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56000">
              <a:srgbClr val="0B1630"/>
            </a:gs>
            <a:gs pos="29000">
              <a:srgbClr val="12132D">
                <a:alpha val="100000"/>
              </a:srgbClr>
            </a:gs>
            <a:gs pos="0">
              <a:srgbClr val="173646"/>
            </a:gs>
            <a:gs pos="100000">
              <a:srgbClr val="431B45"/>
            </a:gs>
          </a:gsLst>
          <a:lin ang="6540000" scaled="0"/>
        </a:gradFill>
        <a:effectLst/>
      </p:bgPr>
    </p:bg>
    <p:spTree>
      <p:nvGrpSpPr>
        <p:cNvPr id="1" name=""/>
        <p:cNvGrpSpPr/>
        <p:nvPr/>
      </p:nvGrpSpPr>
      <p:grpSpPr>
        <a:xfrm>
          <a:off x="0" y="0"/>
          <a:ext cx="0" cy="0"/>
          <a:chOff x="0" y="0"/>
          <a:chExt cx="0" cy="0"/>
        </a:xfrm>
      </p:grpSpPr>
      <p:pic>
        <p:nvPicPr>
          <p:cNvPr id="17" name="图片 16" descr="C:/Users/wps/AppData/Local/Temp/picturecompress_20211230195903/output_19.pngoutput_19"/>
          <p:cNvPicPr>
            <a:picLocks noChangeAspect="1"/>
          </p:cNvPicPr>
          <p:nvPr/>
        </p:nvPicPr>
        <p:blipFill>
          <a:blip r:embed="rId3"/>
          <a:srcRect/>
          <a:stretch>
            <a:fillRect/>
          </a:stretch>
        </p:blipFill>
        <p:spPr>
          <a:xfrm>
            <a:off x="8823960" y="3614420"/>
            <a:ext cx="3368040" cy="3243580"/>
          </a:xfrm>
          <a:prstGeom prst="rect">
            <a:avLst/>
          </a:prstGeom>
        </p:spPr>
      </p:pic>
      <p:pic>
        <p:nvPicPr>
          <p:cNvPr id="11" name="图片 10" descr="C:/Users/wps/AppData/Local/Temp/picturecompress_20211230195903/output_20.pngoutput_20"/>
          <p:cNvPicPr>
            <a:picLocks noChangeAspect="1"/>
          </p:cNvPicPr>
          <p:nvPr/>
        </p:nvPicPr>
        <p:blipFill>
          <a:blip r:embed="rId4">
            <a:lum bright="42000"/>
          </a:blip>
          <a:stretch>
            <a:fillRect/>
          </a:stretch>
        </p:blipFill>
        <p:spPr>
          <a:xfrm>
            <a:off x="385445" y="313690"/>
            <a:ext cx="1482725" cy="916940"/>
          </a:xfrm>
          <a:prstGeom prst="rect">
            <a:avLst/>
          </a:prstGeom>
        </p:spPr>
      </p:pic>
      <p:sp>
        <p:nvSpPr>
          <p:cNvPr id="12" name="文本框 11"/>
          <p:cNvSpPr txBox="1"/>
          <p:nvPr/>
        </p:nvSpPr>
        <p:spPr>
          <a:xfrm>
            <a:off x="1925320" y="418465"/>
            <a:ext cx="9170035" cy="706755"/>
          </a:xfrm>
          <a:prstGeom prst="rect">
            <a:avLst/>
          </a:prstGeom>
        </p:spPr>
        <p:txBody>
          <a:bodyPr wrap="square">
            <a:spAutoFit/>
          </a:bodyPr>
          <a:lstStyle>
            <a:defPPr>
              <a:defRPr lang="zh-CN"/>
            </a:defPPr>
            <a:lvl1pPr>
              <a:defRPr sz="6000" spc="100">
                <a:gradFill flip="none" rotWithShape="1">
                  <a:gsLst>
                    <a:gs pos="51304">
                      <a:srgbClr val="7AD1EF"/>
                    </a:gs>
                    <a:gs pos="17000">
                      <a:srgbClr val="3795FE"/>
                    </a:gs>
                    <a:gs pos="84000">
                      <a:srgbClr val="8DF8EA"/>
                    </a:gs>
                  </a:gsLst>
                  <a:lin ang="2700000" scaled="1"/>
                  <a:tileRect/>
                </a:gradFill>
                <a:latin typeface="汉仪雅酷黑 55W" panose="020B0504020202020204" pitchFamily="34" charset="-122"/>
                <a:ea typeface="汉仪雅酷黑 55W" panose="020B0504020202020204" pitchFamily="34" charset="-122"/>
              </a:defRPr>
            </a:lvl1pPr>
          </a:lstStyle>
          <a:p>
            <a:r>
              <a:rPr lang="en-US" altLang="zh-CN" sz="4000" dirty="0">
                <a:solidFill>
                  <a:srgbClr val="FFFFFE"/>
                </a:solidFill>
                <a:latin typeface="Times New Roman" panose="02020603050405020304" charset="0"/>
                <a:ea typeface="思源黑体 CN Bold" panose="020B0800000000000000" charset="-122"/>
                <a:cs typeface="Times New Roman" panose="02020603050405020304" charset="0"/>
              </a:rPr>
              <a:t>Background</a:t>
            </a:r>
          </a:p>
        </p:txBody>
      </p:sp>
      <p:sp>
        <p:nvSpPr>
          <p:cNvPr id="29" name="文本框 28"/>
          <p:cNvSpPr txBox="1"/>
          <p:nvPr/>
        </p:nvSpPr>
        <p:spPr>
          <a:xfrm>
            <a:off x="594995" y="1820545"/>
            <a:ext cx="5005070" cy="760730"/>
          </a:xfrm>
          <a:prstGeom prst="rect">
            <a:avLst/>
          </a:prstGeom>
          <a:noFill/>
        </p:spPr>
        <p:txBody>
          <a:bodyPr wrap="square" rtlCol="0">
            <a:noAutofit/>
          </a:bodyPr>
          <a:lstStyle/>
          <a:p>
            <a:r>
              <a:rPr lang="en-US" altLang="zh-CN" sz="2400"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T</a:t>
            </a:r>
            <a:r>
              <a:rPr lang="zh-CN" altLang="en-US" sz="2400"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he orbital pursuit-evasion problem</a:t>
            </a:r>
            <a:r>
              <a:rPr lang="en-US" altLang="zh-CN" sz="2400"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a:t>
            </a:r>
          </a:p>
          <a:p>
            <a:endParaRPr lang="zh-CN" altLang="en-US" b="1" dirty="0">
              <a:solidFill>
                <a:srgbClr val="FFFFFE"/>
              </a:solidFill>
              <a:latin typeface="Times New Roman" panose="02020603050405020304" charset="0"/>
              <a:ea typeface="思源黑体 CN Regular" panose="020B0500000000000000" charset="-122"/>
              <a:cs typeface="Times New Roman" panose="02020603050405020304" charset="0"/>
              <a:sym typeface="+mn-ea"/>
            </a:endParaRPr>
          </a:p>
          <a:p>
            <a:endParaRPr lang="zh-CN" altLang="en-US"/>
          </a:p>
        </p:txBody>
      </p:sp>
      <p:sp>
        <p:nvSpPr>
          <p:cNvPr id="31" name="文本框 30"/>
          <p:cNvSpPr txBox="1"/>
          <p:nvPr/>
        </p:nvSpPr>
        <p:spPr>
          <a:xfrm>
            <a:off x="594360" y="2489835"/>
            <a:ext cx="5005705" cy="3529330"/>
          </a:xfrm>
          <a:prstGeom prst="rect">
            <a:avLst/>
          </a:prstGeom>
          <a:noFill/>
        </p:spPr>
        <p:txBody>
          <a:bodyPr wrap="square" rtlCol="0" anchor="t">
            <a:noAutofit/>
          </a:bodyPr>
          <a:lstStyle/>
          <a:p>
            <a:pPr marL="285750" indent="-285750" fontAlgn="auto">
              <a:lnSpc>
                <a:spcPts val="2560"/>
              </a:lnSpc>
              <a:buFont typeface="Arial" panose="020B0604020202020204" pitchFamily="34" charset="0"/>
              <a:buChar char="•"/>
            </a:pPr>
            <a:r>
              <a:rPr lang="zh-CN" altLang="en-US">
                <a:solidFill>
                  <a:schemeClr val="bg1"/>
                </a:solidFill>
              </a:rPr>
              <a:t>Orb</a:t>
            </a:r>
            <a:r>
              <a:rPr lang="en-US" altLang="zh-CN">
                <a:solidFill>
                  <a:schemeClr val="bg1"/>
                </a:solidFill>
              </a:rPr>
              <a:t>0</a:t>
            </a:r>
            <a:r>
              <a:rPr lang="zh-CN" altLang="en-US">
                <a:solidFill>
                  <a:schemeClr val="bg1"/>
                </a:solidFill>
              </a:rPr>
              <a:t> is a geostationary orbit</a:t>
            </a:r>
          </a:p>
          <a:p>
            <a:pPr marL="285750" indent="-285750" fontAlgn="auto">
              <a:lnSpc>
                <a:spcPts val="2560"/>
              </a:lnSpc>
              <a:buFont typeface="Arial" panose="020B0604020202020204" pitchFamily="34" charset="0"/>
              <a:buChar char="•"/>
            </a:pPr>
            <a:r>
              <a:rPr lang="zh-CN" altLang="en-US">
                <a:solidFill>
                  <a:schemeClr val="bg1"/>
                </a:solidFill>
              </a:rPr>
              <a:t>Orbits higher than Orb</a:t>
            </a:r>
            <a:r>
              <a:rPr lang="en-US" altLang="zh-CN">
                <a:solidFill>
                  <a:schemeClr val="bg1"/>
                </a:solidFill>
              </a:rPr>
              <a:t>0</a:t>
            </a:r>
            <a:r>
              <a:rPr lang="zh-CN" altLang="en-US">
                <a:solidFill>
                  <a:schemeClr val="bg1"/>
                </a:solidFill>
              </a:rPr>
              <a:t> have a slower relative speed to the Earth</a:t>
            </a:r>
          </a:p>
          <a:p>
            <a:pPr marL="285750" indent="-285750" fontAlgn="auto">
              <a:lnSpc>
                <a:spcPts val="2560"/>
              </a:lnSpc>
              <a:buFont typeface="Arial" panose="020B0604020202020204" pitchFamily="34" charset="0"/>
              <a:buChar char="•"/>
            </a:pPr>
            <a:r>
              <a:rPr lang="zh-CN" altLang="en-US">
                <a:solidFill>
                  <a:schemeClr val="bg1"/>
                </a:solidFill>
              </a:rPr>
              <a:t>Orbits lower than Orb</a:t>
            </a:r>
            <a:r>
              <a:rPr lang="en-US" altLang="zh-CN">
                <a:solidFill>
                  <a:schemeClr val="bg1"/>
                </a:solidFill>
              </a:rPr>
              <a:t>0</a:t>
            </a:r>
            <a:r>
              <a:rPr lang="zh-CN" altLang="en-US">
                <a:solidFill>
                  <a:schemeClr val="bg1"/>
                </a:solidFill>
              </a:rPr>
              <a:t> move faster relative to the Earth</a:t>
            </a:r>
          </a:p>
          <a:p>
            <a:pPr marL="285750" indent="-285750" fontAlgn="auto">
              <a:lnSpc>
                <a:spcPts val="2560"/>
              </a:lnSpc>
              <a:buFont typeface="Arial" panose="020B0604020202020204" pitchFamily="34" charset="0"/>
              <a:buChar char="•"/>
            </a:pPr>
            <a:r>
              <a:rPr lang="zh-CN" altLang="en-US">
                <a:solidFill>
                  <a:schemeClr val="bg1"/>
                </a:solidFill>
              </a:rPr>
              <a:t>The farther away from Orb</a:t>
            </a:r>
            <a:r>
              <a:rPr lang="en-US" altLang="zh-CN">
                <a:solidFill>
                  <a:schemeClr val="bg1"/>
                </a:solidFill>
              </a:rPr>
              <a:t>0</a:t>
            </a:r>
            <a:r>
              <a:rPr lang="zh-CN" altLang="en-US">
                <a:solidFill>
                  <a:schemeClr val="bg1"/>
                </a:solidFill>
              </a:rPr>
              <a:t>, the faster the relative speed</a:t>
            </a:r>
          </a:p>
          <a:p>
            <a:pPr marL="285750" indent="-285750" fontAlgn="auto">
              <a:lnSpc>
                <a:spcPts val="2560"/>
              </a:lnSpc>
              <a:buFont typeface="Arial" panose="020B0604020202020204" pitchFamily="34" charset="0"/>
              <a:buChar char="•"/>
            </a:pPr>
            <a:r>
              <a:rPr lang="zh-CN" altLang="en-US">
                <a:solidFill>
                  <a:schemeClr val="bg1"/>
                </a:solidFill>
              </a:rPr>
              <a:t>In summary, it will shift left in Orb</a:t>
            </a:r>
            <a:r>
              <a:rPr lang="en-US" altLang="zh-CN">
                <a:solidFill>
                  <a:schemeClr val="bg1"/>
                </a:solidFill>
              </a:rPr>
              <a:t>1,</a:t>
            </a:r>
            <a:r>
              <a:rPr lang="zh-CN" altLang="en-US">
                <a:solidFill>
                  <a:schemeClr val="bg1"/>
                </a:solidFill>
              </a:rPr>
              <a:t> Orb2</a:t>
            </a:r>
            <a:r>
              <a:rPr lang="en-US" altLang="zh-CN">
                <a:solidFill>
                  <a:schemeClr val="bg1"/>
                </a:solidFill>
              </a:rPr>
              <a:t> and Orb3,</a:t>
            </a:r>
            <a:r>
              <a:rPr lang="zh-CN" altLang="en-US">
                <a:solidFill>
                  <a:schemeClr val="bg1"/>
                </a:solidFill>
              </a:rPr>
              <a:t> remain stationary in Orb</a:t>
            </a:r>
            <a:r>
              <a:rPr lang="en-US" altLang="zh-CN">
                <a:solidFill>
                  <a:schemeClr val="bg1"/>
                </a:solidFill>
              </a:rPr>
              <a:t>0</a:t>
            </a:r>
            <a:r>
              <a:rPr lang="zh-CN" altLang="en-US">
                <a:solidFill>
                  <a:schemeClr val="bg1"/>
                </a:solidFill>
              </a:rPr>
              <a:t>, and shift right in Orb</a:t>
            </a:r>
            <a:r>
              <a:rPr lang="en-US" altLang="zh-CN">
                <a:solidFill>
                  <a:schemeClr val="bg1"/>
                </a:solidFill>
              </a:rPr>
              <a:t>-1,</a:t>
            </a:r>
            <a:r>
              <a:rPr lang="zh-CN" altLang="en-US">
                <a:solidFill>
                  <a:schemeClr val="bg1"/>
                </a:solidFill>
              </a:rPr>
              <a:t> Orb</a:t>
            </a:r>
            <a:r>
              <a:rPr lang="en-US" altLang="zh-CN">
                <a:solidFill>
                  <a:schemeClr val="bg1"/>
                </a:solidFill>
              </a:rPr>
              <a:t>-2 and Orb-3.</a:t>
            </a:r>
          </a:p>
        </p:txBody>
      </p:sp>
      <p:pic>
        <p:nvPicPr>
          <p:cNvPr id="2" name="图片 1"/>
          <p:cNvPicPr>
            <a:picLocks noChangeAspect="1"/>
          </p:cNvPicPr>
          <p:nvPr/>
        </p:nvPicPr>
        <p:blipFill>
          <a:blip r:embed="rId5"/>
          <a:stretch>
            <a:fillRect/>
          </a:stretch>
        </p:blipFill>
        <p:spPr>
          <a:xfrm>
            <a:off x="5600065" y="1779905"/>
            <a:ext cx="6235065" cy="4239260"/>
          </a:xfrm>
          <a:prstGeom prst="rect">
            <a:avLst/>
          </a:prstGeom>
        </p:spPr>
      </p:pic>
      <p:sp>
        <p:nvSpPr>
          <p:cNvPr id="3" name="文本框 2">
            <a:extLst>
              <a:ext uri="{FF2B5EF4-FFF2-40B4-BE49-F238E27FC236}">
                <a16:creationId xmlns:a16="http://schemas.microsoft.com/office/drawing/2014/main" id="{EB5F0086-CDA5-4D05-7DA7-B49412683D52}"/>
              </a:ext>
            </a:extLst>
          </p:cNvPr>
          <p:cNvSpPr txBox="1"/>
          <p:nvPr/>
        </p:nvSpPr>
        <p:spPr>
          <a:xfrm>
            <a:off x="9964300" y="6496473"/>
            <a:ext cx="3448945" cy="261610"/>
          </a:xfrm>
          <a:prstGeom prst="rect">
            <a:avLst/>
          </a:prstGeom>
          <a:noFill/>
        </p:spPr>
        <p:txBody>
          <a:bodyPr wrap="square" rtlCol="0">
            <a:spAutoFit/>
          </a:bodyPr>
          <a:lstStyle/>
          <a:p>
            <a:r>
              <a:rPr lang="en-US" altLang="zh-CN" sz="1100" i="1" dirty="0">
                <a:solidFill>
                  <a:schemeClr val="bg1"/>
                </a:solidFill>
                <a:latin typeface="+mj-lt"/>
              </a:rPr>
              <a:t>https://orbital-pursuit.space/</a:t>
            </a:r>
            <a:endParaRPr lang="zh-CN" altLang="en-US" sz="1100" i="1" dirty="0">
              <a:solidFill>
                <a:schemeClr val="bg1"/>
              </a:solidFill>
              <a:latin typeface="+mj-lt"/>
            </a:endParaRPr>
          </a:p>
        </p:txBody>
      </p:sp>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56000">
              <a:srgbClr val="0B1630"/>
            </a:gs>
            <a:gs pos="29000">
              <a:srgbClr val="12132D">
                <a:alpha val="100000"/>
              </a:srgbClr>
            </a:gs>
            <a:gs pos="0">
              <a:srgbClr val="173646"/>
            </a:gs>
            <a:gs pos="100000">
              <a:srgbClr val="431B45"/>
            </a:gs>
          </a:gsLst>
          <a:lin ang="6540000" scaled="0"/>
        </a:gradFill>
        <a:effectLst/>
      </p:bgPr>
    </p:bg>
    <p:spTree>
      <p:nvGrpSpPr>
        <p:cNvPr id="1" name=""/>
        <p:cNvGrpSpPr/>
        <p:nvPr/>
      </p:nvGrpSpPr>
      <p:grpSpPr>
        <a:xfrm>
          <a:off x="0" y="0"/>
          <a:ext cx="0" cy="0"/>
          <a:chOff x="0" y="0"/>
          <a:chExt cx="0" cy="0"/>
        </a:xfrm>
      </p:grpSpPr>
      <p:pic>
        <p:nvPicPr>
          <p:cNvPr id="26" name="图片 25"/>
          <p:cNvPicPr>
            <a:picLocks noChangeAspect="1"/>
          </p:cNvPicPr>
          <p:nvPr/>
        </p:nvPicPr>
        <p:blipFill>
          <a:blip r:embed="rId11"/>
          <a:stretch>
            <a:fillRect/>
          </a:stretch>
        </p:blipFill>
        <p:spPr>
          <a:xfrm>
            <a:off x="3460750" y="548640"/>
            <a:ext cx="8731250" cy="5821045"/>
          </a:xfrm>
          <a:prstGeom prst="rect">
            <a:avLst/>
          </a:prstGeom>
        </p:spPr>
      </p:pic>
      <p:pic>
        <p:nvPicPr>
          <p:cNvPr id="11" name="图片 10" descr="C:/Users/wps/AppData/Local/Temp/picturecompress_20211230195903/output_6.pngoutput_6"/>
          <p:cNvPicPr>
            <a:picLocks noChangeAspect="1"/>
          </p:cNvPicPr>
          <p:nvPr/>
        </p:nvPicPr>
        <p:blipFill>
          <a:blip r:embed="rId12">
            <a:lum bright="42000"/>
          </a:blip>
          <a:stretch>
            <a:fillRect/>
          </a:stretch>
        </p:blipFill>
        <p:spPr>
          <a:xfrm>
            <a:off x="385445" y="313690"/>
            <a:ext cx="1482725" cy="916940"/>
          </a:xfrm>
          <a:prstGeom prst="rect">
            <a:avLst/>
          </a:prstGeom>
        </p:spPr>
      </p:pic>
      <p:sp>
        <p:nvSpPr>
          <p:cNvPr id="5" name="文本框 4"/>
          <p:cNvSpPr txBox="1"/>
          <p:nvPr/>
        </p:nvSpPr>
        <p:spPr>
          <a:xfrm>
            <a:off x="1925320" y="418465"/>
            <a:ext cx="9170035" cy="706755"/>
          </a:xfrm>
          <a:prstGeom prst="rect">
            <a:avLst/>
          </a:prstGeom>
        </p:spPr>
        <p:txBody>
          <a:bodyPr wrap="square">
            <a:spAutoFit/>
          </a:bodyPr>
          <a:lstStyle>
            <a:defPPr>
              <a:defRPr lang="zh-CN"/>
            </a:defPPr>
            <a:lvl1pPr>
              <a:defRPr sz="6000" spc="100">
                <a:gradFill flip="none" rotWithShape="1">
                  <a:gsLst>
                    <a:gs pos="51304">
                      <a:srgbClr val="7AD1EF"/>
                    </a:gs>
                    <a:gs pos="17000">
                      <a:srgbClr val="3795FE"/>
                    </a:gs>
                    <a:gs pos="84000">
                      <a:srgbClr val="8DF8EA"/>
                    </a:gs>
                  </a:gsLst>
                  <a:lin ang="2700000" scaled="1"/>
                  <a:tileRect/>
                </a:gradFill>
                <a:latin typeface="汉仪雅酷黑 55W" panose="020B0504020202020204" pitchFamily="34" charset="-122"/>
                <a:ea typeface="汉仪雅酷黑 55W" panose="020B0504020202020204" pitchFamily="34" charset="-122"/>
              </a:defRPr>
            </a:lvl1pPr>
          </a:lstStyle>
          <a:p>
            <a:r>
              <a:rPr lang="en-US" altLang="zh-CN" sz="4000" dirty="0">
                <a:solidFill>
                  <a:srgbClr val="FFFFFE"/>
                </a:solidFill>
                <a:latin typeface="Times New Roman" panose="02020603050405020304" charset="0"/>
                <a:ea typeface="思源黑体 CN Bold" panose="020B0800000000000000" charset="-122"/>
                <a:cs typeface="Times New Roman" panose="02020603050405020304" charset="0"/>
              </a:rPr>
              <a:t>Background</a:t>
            </a:r>
          </a:p>
        </p:txBody>
      </p:sp>
      <p:sp>
        <p:nvSpPr>
          <p:cNvPr id="7" name="椭圆 6"/>
          <p:cNvSpPr/>
          <p:nvPr>
            <p:custDataLst>
              <p:tags r:id="rId1"/>
            </p:custDataLst>
          </p:nvPr>
        </p:nvSpPr>
        <p:spPr>
          <a:xfrm flipH="1">
            <a:off x="1423771" y="2006831"/>
            <a:ext cx="1568709" cy="1568709"/>
          </a:xfrm>
          <a:prstGeom prst="ellipse">
            <a:avLst/>
          </a:prstGeom>
          <a:solidFill>
            <a:schemeClr val="accent1">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E"/>
              </a:solidFill>
              <a:latin typeface="思源黑体 CN Regular" panose="020B0500000000000000" charset="-122"/>
              <a:ea typeface="思源黑体 CN Regular" panose="020B0500000000000000" charset="-122"/>
              <a:cs typeface="思源黑体 CN Regular" panose="020B0500000000000000" charset="-122"/>
            </a:endParaRPr>
          </a:p>
        </p:txBody>
      </p:sp>
      <p:sp>
        <p:nvSpPr>
          <p:cNvPr id="8" name="弧形 7"/>
          <p:cNvSpPr/>
          <p:nvPr>
            <p:custDataLst>
              <p:tags r:id="rId2"/>
            </p:custDataLst>
          </p:nvPr>
        </p:nvSpPr>
        <p:spPr>
          <a:xfrm flipH="1">
            <a:off x="1416125" y="1999185"/>
            <a:ext cx="1584000" cy="1584000"/>
          </a:xfrm>
          <a:prstGeom prst="arc">
            <a:avLst>
              <a:gd name="adj1" fmla="val 16200000"/>
              <a:gd name="adj2" fmla="val 7159207"/>
            </a:avLst>
          </a:prstGeom>
          <a:solidFill>
            <a:schemeClr val="accent1">
              <a:alpha val="0"/>
            </a:schemeClr>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E"/>
              </a:solidFill>
              <a:latin typeface="思源黑体 CN Regular" panose="020B0500000000000000" charset="-122"/>
              <a:ea typeface="思源黑体 CN Regular" panose="020B0500000000000000" charset="-122"/>
              <a:cs typeface="思源黑体 CN Regular" panose="020B0500000000000000" charset="-122"/>
            </a:endParaRPr>
          </a:p>
        </p:txBody>
      </p:sp>
      <p:sp>
        <p:nvSpPr>
          <p:cNvPr id="10" name="椭圆 9"/>
          <p:cNvSpPr/>
          <p:nvPr>
            <p:custDataLst>
              <p:tags r:id="rId3"/>
            </p:custDataLst>
          </p:nvPr>
        </p:nvSpPr>
        <p:spPr>
          <a:xfrm flipH="1">
            <a:off x="3937435" y="2006831"/>
            <a:ext cx="1568709" cy="1568709"/>
          </a:xfrm>
          <a:prstGeom prst="ellipse">
            <a:avLst/>
          </a:prstGeom>
          <a:solidFill>
            <a:schemeClr val="accent6">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E"/>
              </a:solidFill>
              <a:latin typeface="思源黑体 CN Regular" panose="020B0500000000000000" charset="-122"/>
              <a:ea typeface="思源黑体 CN Regular" panose="020B0500000000000000" charset="-122"/>
              <a:cs typeface="思源黑体 CN Regular" panose="020B0500000000000000" charset="-122"/>
            </a:endParaRPr>
          </a:p>
        </p:txBody>
      </p:sp>
      <p:sp>
        <p:nvSpPr>
          <p:cNvPr id="14" name="弧形 13"/>
          <p:cNvSpPr/>
          <p:nvPr>
            <p:custDataLst>
              <p:tags r:id="rId4"/>
            </p:custDataLst>
          </p:nvPr>
        </p:nvSpPr>
        <p:spPr>
          <a:xfrm flipH="1">
            <a:off x="3929789" y="1999185"/>
            <a:ext cx="1584000" cy="1584000"/>
          </a:xfrm>
          <a:prstGeom prst="arc">
            <a:avLst>
              <a:gd name="adj1" fmla="val 16200000"/>
              <a:gd name="adj2" fmla="val 11380908"/>
            </a:avLst>
          </a:prstGeom>
          <a:solidFill>
            <a:schemeClr val="bg1">
              <a:alpha val="0"/>
            </a:schemeClr>
          </a:solidFill>
          <a:ln w="444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E"/>
              </a:solidFill>
              <a:latin typeface="思源黑体 CN Regular" panose="020B0500000000000000" charset="-122"/>
              <a:ea typeface="思源黑体 CN Regular" panose="020B0500000000000000" charset="-122"/>
              <a:cs typeface="思源黑体 CN Regular" panose="020B0500000000000000" charset="-122"/>
            </a:endParaRPr>
          </a:p>
        </p:txBody>
      </p:sp>
      <p:sp>
        <p:nvSpPr>
          <p:cNvPr id="16" name="文本框 15"/>
          <p:cNvSpPr txBox="1"/>
          <p:nvPr>
            <p:custDataLst>
              <p:tags r:id="rId5"/>
            </p:custDataLst>
          </p:nvPr>
        </p:nvSpPr>
        <p:spPr>
          <a:xfrm>
            <a:off x="3922144" y="2499402"/>
            <a:ext cx="1584000" cy="583565"/>
          </a:xfrm>
          <a:prstGeom prst="rect">
            <a:avLst/>
          </a:prstGeom>
          <a:noFill/>
        </p:spPr>
        <p:txBody>
          <a:bodyPr wrap="square" rtlCol="0">
            <a:spAutoFit/>
          </a:bodyPr>
          <a:lstStyle/>
          <a:p>
            <a:pPr algn="ctr"/>
            <a:r>
              <a:rPr lang="en-US" altLang="zh-CN" sz="3200" dirty="0">
                <a:solidFill>
                  <a:srgbClr val="FFFFFE"/>
                </a:solidFill>
                <a:latin typeface="Times New Roman" panose="02020603050405020304" charset="0"/>
                <a:ea typeface="思源黑体 CN Regular" panose="020B0500000000000000" charset="-122"/>
                <a:cs typeface="Times New Roman" panose="02020603050405020304" charset="0"/>
              </a:rPr>
              <a:t>Evader</a:t>
            </a:r>
          </a:p>
        </p:txBody>
      </p:sp>
      <p:sp>
        <p:nvSpPr>
          <p:cNvPr id="15" name="文本框 14"/>
          <p:cNvSpPr txBox="1"/>
          <p:nvPr>
            <p:custDataLst>
              <p:tags r:id="rId6"/>
            </p:custDataLst>
          </p:nvPr>
        </p:nvSpPr>
        <p:spPr>
          <a:xfrm>
            <a:off x="1479872" y="2479206"/>
            <a:ext cx="1424305" cy="583565"/>
          </a:xfrm>
          <a:prstGeom prst="rect">
            <a:avLst/>
          </a:prstGeom>
          <a:noFill/>
        </p:spPr>
        <p:txBody>
          <a:bodyPr wrap="square" rtlCol="0">
            <a:spAutoFit/>
          </a:bodyPr>
          <a:lstStyle/>
          <a:p>
            <a:pPr algn="ctr"/>
            <a:r>
              <a:rPr lang="en-US" altLang="zh-CN" sz="3200" dirty="0">
                <a:solidFill>
                  <a:srgbClr val="FFFFFE"/>
                </a:solidFill>
                <a:latin typeface="Times New Roman" panose="02020603050405020304" charset="0"/>
                <a:ea typeface="思源黑体 CN Regular" panose="020B0500000000000000" charset="-122"/>
                <a:cs typeface="Times New Roman" panose="02020603050405020304" charset="0"/>
              </a:rPr>
              <a:t>Pursuer</a:t>
            </a:r>
          </a:p>
        </p:txBody>
      </p:sp>
      <p:sp>
        <p:nvSpPr>
          <p:cNvPr id="17" name="文本框 16"/>
          <p:cNvSpPr txBox="1"/>
          <p:nvPr>
            <p:custDataLst>
              <p:tags r:id="rId7"/>
            </p:custDataLst>
          </p:nvPr>
        </p:nvSpPr>
        <p:spPr>
          <a:xfrm>
            <a:off x="1076325" y="3795395"/>
            <a:ext cx="2506980" cy="1732915"/>
          </a:xfrm>
          <a:prstGeom prst="rect">
            <a:avLst/>
          </a:prstGeom>
          <a:noFill/>
        </p:spPr>
        <p:txBody>
          <a:bodyPr wrap="square" rtlCol="0">
            <a:spAutoFit/>
          </a:bodyPr>
          <a:lstStyle/>
          <a:p>
            <a:pPr marL="342900" indent="-342900" algn="l" fontAlgn="auto">
              <a:lnSpc>
                <a:spcPts val="2560"/>
              </a:lnSpc>
              <a:buFont typeface="Arial" panose="020B0604020202020204" pitchFamily="34" charset="0"/>
              <a:buChar char="•"/>
            </a:pPr>
            <a:r>
              <a:rPr lang="en-US" altLang="zh-CN"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L</a:t>
            </a:r>
            <a:r>
              <a:rPr lang="zh-CN" altLang="en-US"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ock onto </a:t>
            </a:r>
            <a:r>
              <a:rPr lang="en-US" altLang="zh-CN"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the</a:t>
            </a:r>
            <a:r>
              <a:rPr lang="zh-CN" altLang="en-US"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 target satellite</a:t>
            </a:r>
          </a:p>
          <a:p>
            <a:pPr marL="342900" indent="-342900" algn="l" fontAlgn="auto">
              <a:lnSpc>
                <a:spcPts val="2560"/>
              </a:lnSpc>
              <a:buFont typeface="Arial" panose="020B0604020202020204" pitchFamily="34" charset="0"/>
              <a:buChar char="•"/>
            </a:pPr>
            <a:r>
              <a:rPr lang="en-US" altLang="zh-CN"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A </a:t>
            </a:r>
            <a:r>
              <a:rPr lang="zh-CN" altLang="en-US"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3x3 lock zone</a:t>
            </a:r>
          </a:p>
          <a:p>
            <a:pPr marL="342900" indent="-342900" algn="l" fontAlgn="auto">
              <a:lnSpc>
                <a:spcPts val="2560"/>
              </a:lnSpc>
              <a:buFont typeface="Arial" panose="020B0604020202020204" pitchFamily="34" charset="0"/>
              <a:buChar char="•"/>
            </a:pPr>
            <a:r>
              <a:rPr lang="zh-CN" altLang="en-US"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sensing/engagem</a:t>
            </a:r>
            <a:r>
              <a:rPr lang="en-US" altLang="zh-CN"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e</a:t>
            </a:r>
            <a:r>
              <a:rPr lang="zh-CN" altLang="en-US"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nt/capture window</a:t>
            </a:r>
          </a:p>
        </p:txBody>
      </p:sp>
      <p:sp>
        <p:nvSpPr>
          <p:cNvPr id="25" name="文本框 24"/>
          <p:cNvSpPr txBox="1"/>
          <p:nvPr>
            <p:custDataLst>
              <p:tags r:id="rId8"/>
            </p:custDataLst>
          </p:nvPr>
        </p:nvSpPr>
        <p:spPr>
          <a:xfrm>
            <a:off x="3583305" y="3795395"/>
            <a:ext cx="2358390" cy="1732915"/>
          </a:xfrm>
          <a:prstGeom prst="rect">
            <a:avLst/>
          </a:prstGeom>
          <a:noFill/>
        </p:spPr>
        <p:txBody>
          <a:bodyPr wrap="square" rtlCol="0">
            <a:spAutoFit/>
          </a:bodyPr>
          <a:lstStyle/>
          <a:p>
            <a:pPr marL="342900" indent="-342900" algn="l" fontAlgn="auto">
              <a:lnSpc>
                <a:spcPts val="2560"/>
              </a:lnSpc>
              <a:buFont typeface="Arial" panose="020B0604020202020204" pitchFamily="34" charset="0"/>
              <a:buChar char="•"/>
            </a:pPr>
            <a:r>
              <a:rPr lang="en-US" altLang="zh-CN"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P</a:t>
            </a:r>
            <a:r>
              <a:rPr lang="zh-CN" altLang="en-US"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erform</a:t>
            </a:r>
            <a:r>
              <a:rPr lang="en-US" altLang="zh-CN"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 </a:t>
            </a:r>
            <a:r>
              <a:rPr lang="zh-CN" altLang="en-US"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evasive maneuvers</a:t>
            </a:r>
          </a:p>
          <a:p>
            <a:pPr marL="342900" indent="-342900" algn="l" fontAlgn="auto">
              <a:lnSpc>
                <a:spcPts val="2560"/>
              </a:lnSpc>
              <a:buFont typeface="Arial" panose="020B0604020202020204" pitchFamily="34" charset="0"/>
              <a:buChar char="•"/>
            </a:pPr>
            <a:r>
              <a:rPr lang="zh-CN" altLang="en-US" b="1" dirty="0">
                <a:solidFill>
                  <a:srgbClr val="FFFFFE"/>
                </a:solidFill>
                <a:latin typeface="Times New Roman" panose="02020603050405020304" charset="0"/>
                <a:ea typeface="思源黑体 CN Regular" panose="020B0500000000000000" charset="-122"/>
                <a:cs typeface="Times New Roman" panose="02020603050405020304" charset="0"/>
                <a:sym typeface="+mn-ea"/>
              </a:rPr>
              <a:t>aims to survive under constrained mobility</a:t>
            </a:r>
          </a:p>
        </p:txBody>
      </p:sp>
      <p:sp>
        <p:nvSpPr>
          <p:cNvPr id="2" name="文本框 1">
            <a:extLst>
              <a:ext uri="{FF2B5EF4-FFF2-40B4-BE49-F238E27FC236}">
                <a16:creationId xmlns:a16="http://schemas.microsoft.com/office/drawing/2014/main" id="{A0215F02-7A7E-BB69-12E5-5F96E51CC875}"/>
              </a:ext>
            </a:extLst>
          </p:cNvPr>
          <p:cNvSpPr txBox="1"/>
          <p:nvPr/>
        </p:nvSpPr>
        <p:spPr>
          <a:xfrm>
            <a:off x="9964300" y="6496473"/>
            <a:ext cx="3448945" cy="261610"/>
          </a:xfrm>
          <a:prstGeom prst="rect">
            <a:avLst/>
          </a:prstGeom>
          <a:noFill/>
        </p:spPr>
        <p:txBody>
          <a:bodyPr wrap="square" rtlCol="0">
            <a:spAutoFit/>
          </a:bodyPr>
          <a:lstStyle/>
          <a:p>
            <a:r>
              <a:rPr lang="en-US" altLang="zh-CN" sz="1100" i="1" dirty="0">
                <a:solidFill>
                  <a:schemeClr val="bg1"/>
                </a:solidFill>
                <a:latin typeface="+mj-lt"/>
              </a:rPr>
              <a:t>https://orbital-pursuit.space/</a:t>
            </a:r>
            <a:endParaRPr lang="zh-CN" altLang="en-US" sz="1100" i="1" dirty="0">
              <a:solidFill>
                <a:schemeClr val="bg1"/>
              </a:solidFill>
              <a:latin typeface="+mj-lt"/>
            </a:endParaRPr>
          </a:p>
        </p:txBody>
      </p:sp>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56000">
              <a:srgbClr val="0B1630"/>
            </a:gs>
            <a:gs pos="29000">
              <a:srgbClr val="12132D">
                <a:alpha val="100000"/>
              </a:srgbClr>
            </a:gs>
            <a:gs pos="0">
              <a:srgbClr val="173646"/>
            </a:gs>
            <a:gs pos="100000">
              <a:srgbClr val="431B45"/>
            </a:gs>
          </a:gsLst>
          <a:lin ang="6540000" scaled="0"/>
        </a:gradFill>
        <a:effectLst/>
      </p:bgPr>
    </p:bg>
    <p:spTree>
      <p:nvGrpSpPr>
        <p:cNvPr id="1" name=""/>
        <p:cNvGrpSpPr/>
        <p:nvPr/>
      </p:nvGrpSpPr>
      <p:grpSpPr>
        <a:xfrm>
          <a:off x="0" y="0"/>
          <a:ext cx="0" cy="0"/>
          <a:chOff x="0" y="0"/>
          <a:chExt cx="0" cy="0"/>
        </a:xfrm>
      </p:grpSpPr>
      <p:pic>
        <p:nvPicPr>
          <p:cNvPr id="17" name="图片 16" descr="C:/Users/wps/AppData/Local/Temp/picturecompress_20211230195903/output_19.pngoutput_19"/>
          <p:cNvPicPr>
            <a:picLocks noChangeAspect="1"/>
          </p:cNvPicPr>
          <p:nvPr/>
        </p:nvPicPr>
        <p:blipFill>
          <a:blip r:embed="rId3"/>
          <a:srcRect/>
          <a:stretch>
            <a:fillRect/>
          </a:stretch>
        </p:blipFill>
        <p:spPr>
          <a:xfrm>
            <a:off x="8823960" y="3614420"/>
            <a:ext cx="3368040" cy="3243580"/>
          </a:xfrm>
          <a:prstGeom prst="rect">
            <a:avLst/>
          </a:prstGeom>
        </p:spPr>
      </p:pic>
      <p:pic>
        <p:nvPicPr>
          <p:cNvPr id="11" name="图片 10" descr="C:/Users/wps/AppData/Local/Temp/picturecompress_20211230195903/output_20.pngoutput_20"/>
          <p:cNvPicPr>
            <a:picLocks noChangeAspect="1"/>
          </p:cNvPicPr>
          <p:nvPr/>
        </p:nvPicPr>
        <p:blipFill>
          <a:blip r:embed="rId4">
            <a:lum bright="42000"/>
          </a:blip>
          <a:stretch>
            <a:fillRect/>
          </a:stretch>
        </p:blipFill>
        <p:spPr>
          <a:xfrm>
            <a:off x="385445" y="313690"/>
            <a:ext cx="1482725" cy="916940"/>
          </a:xfrm>
          <a:prstGeom prst="rect">
            <a:avLst/>
          </a:prstGeom>
        </p:spPr>
      </p:pic>
      <p:sp>
        <p:nvSpPr>
          <p:cNvPr id="12" name="文本框 11"/>
          <p:cNvSpPr txBox="1"/>
          <p:nvPr/>
        </p:nvSpPr>
        <p:spPr>
          <a:xfrm>
            <a:off x="1925320" y="418465"/>
            <a:ext cx="9170035" cy="706755"/>
          </a:xfrm>
          <a:prstGeom prst="rect">
            <a:avLst/>
          </a:prstGeom>
        </p:spPr>
        <p:txBody>
          <a:bodyPr wrap="square">
            <a:spAutoFit/>
          </a:bodyPr>
          <a:lstStyle>
            <a:defPPr>
              <a:defRPr lang="zh-CN"/>
            </a:defPPr>
            <a:lvl1pPr>
              <a:defRPr sz="6000" spc="100">
                <a:gradFill flip="none" rotWithShape="1">
                  <a:gsLst>
                    <a:gs pos="51304">
                      <a:srgbClr val="7AD1EF"/>
                    </a:gs>
                    <a:gs pos="17000">
                      <a:srgbClr val="3795FE"/>
                    </a:gs>
                    <a:gs pos="84000">
                      <a:srgbClr val="8DF8EA"/>
                    </a:gs>
                  </a:gsLst>
                  <a:lin ang="2700000" scaled="1"/>
                  <a:tileRect/>
                </a:gradFill>
                <a:latin typeface="汉仪雅酷黑 55W" panose="020B0504020202020204" pitchFamily="34" charset="-122"/>
                <a:ea typeface="汉仪雅酷黑 55W" panose="020B0504020202020204" pitchFamily="34" charset="-122"/>
              </a:defRPr>
            </a:lvl1pPr>
          </a:lstStyle>
          <a:p>
            <a:r>
              <a:rPr lang="en-US" altLang="zh-CN" sz="4000" dirty="0">
                <a:solidFill>
                  <a:srgbClr val="FFFFFE"/>
                </a:solidFill>
                <a:latin typeface="Times New Roman" panose="02020603050405020304" charset="0"/>
                <a:ea typeface="思源黑体 CN Bold" panose="020B0800000000000000" charset="-122"/>
                <a:cs typeface="Times New Roman" panose="02020603050405020304" charset="0"/>
              </a:rPr>
              <a:t>Background</a:t>
            </a:r>
          </a:p>
        </p:txBody>
      </p:sp>
      <p:pic>
        <p:nvPicPr>
          <p:cNvPr id="2" name="图片 1"/>
          <p:cNvPicPr>
            <a:picLocks noChangeAspect="1"/>
          </p:cNvPicPr>
          <p:nvPr/>
        </p:nvPicPr>
        <p:blipFill>
          <a:blip r:embed="rId5"/>
          <a:stretch>
            <a:fillRect/>
          </a:stretch>
        </p:blipFill>
        <p:spPr>
          <a:xfrm>
            <a:off x="4821555" y="418465"/>
            <a:ext cx="7844790" cy="5231130"/>
          </a:xfrm>
          <a:prstGeom prst="rect">
            <a:avLst/>
          </a:prstGeom>
        </p:spPr>
      </p:pic>
      <p:sp>
        <p:nvSpPr>
          <p:cNvPr id="3" name="文本框 2"/>
          <p:cNvSpPr txBox="1"/>
          <p:nvPr/>
        </p:nvSpPr>
        <p:spPr>
          <a:xfrm>
            <a:off x="1108710" y="1403985"/>
            <a:ext cx="2364105" cy="460375"/>
          </a:xfrm>
          <a:prstGeom prst="rect">
            <a:avLst/>
          </a:prstGeom>
          <a:noFill/>
        </p:spPr>
        <p:txBody>
          <a:bodyPr wrap="square" rtlCol="0">
            <a:spAutoFit/>
          </a:bodyPr>
          <a:lstStyle/>
          <a:p>
            <a:r>
              <a:rPr lang="en-US" altLang="zh-CN" sz="2400">
                <a:solidFill>
                  <a:schemeClr val="bg1"/>
                </a:solidFill>
              </a:rPr>
              <a:t>Realistic Mode:</a:t>
            </a:r>
          </a:p>
        </p:txBody>
      </p:sp>
      <p:sp>
        <p:nvSpPr>
          <p:cNvPr id="4" name="文本框 3"/>
          <p:cNvSpPr txBox="1"/>
          <p:nvPr/>
        </p:nvSpPr>
        <p:spPr>
          <a:xfrm>
            <a:off x="1108710" y="2012950"/>
            <a:ext cx="4668520" cy="1451610"/>
          </a:xfrm>
          <a:prstGeom prst="rect">
            <a:avLst/>
          </a:prstGeom>
          <a:noFill/>
        </p:spPr>
        <p:txBody>
          <a:bodyPr wrap="square" rtlCol="0">
            <a:noAutofit/>
          </a:bodyPr>
          <a:lstStyle/>
          <a:p>
            <a:pPr marL="285750" indent="-285750">
              <a:buFont typeface="Arial" panose="020B0604020202020204" pitchFamily="34" charset="0"/>
              <a:buChar char="•"/>
            </a:pPr>
            <a:r>
              <a:rPr lang="zh-CN" altLang="en-US">
                <a:solidFill>
                  <a:schemeClr val="bg1"/>
                </a:solidFill>
              </a:rPr>
              <a:t>Change the map based on real data</a:t>
            </a:r>
          </a:p>
          <a:p>
            <a:pPr marL="285750" indent="-285750">
              <a:buFont typeface="Arial" panose="020B0604020202020204" pitchFamily="34" charset="0"/>
              <a:buChar char="•"/>
            </a:pPr>
            <a:r>
              <a:rPr lang="en-US">
                <a:solidFill>
                  <a:schemeClr val="bg1"/>
                </a:solidFill>
              </a:rPr>
              <a:t>Based on the rules of the real world, our spacecraft can detect the position of the opposing spacecraft every six hours.</a:t>
            </a:r>
          </a:p>
        </p:txBody>
      </p:sp>
      <p:sp>
        <p:nvSpPr>
          <p:cNvPr id="5" name="文本框 4"/>
          <p:cNvSpPr txBox="1"/>
          <p:nvPr/>
        </p:nvSpPr>
        <p:spPr>
          <a:xfrm>
            <a:off x="1149350" y="3356610"/>
            <a:ext cx="3960495" cy="460375"/>
          </a:xfrm>
          <a:prstGeom prst="rect">
            <a:avLst/>
          </a:prstGeom>
          <a:noFill/>
        </p:spPr>
        <p:txBody>
          <a:bodyPr wrap="square" rtlCol="0">
            <a:spAutoFit/>
          </a:bodyPr>
          <a:lstStyle/>
          <a:p>
            <a:r>
              <a:rPr lang="en-US" altLang="zh-CN" sz="2400">
                <a:solidFill>
                  <a:schemeClr val="bg1"/>
                </a:solidFill>
              </a:rPr>
              <a:t>The detection mechanism:</a:t>
            </a:r>
          </a:p>
        </p:txBody>
      </p:sp>
      <p:sp>
        <p:nvSpPr>
          <p:cNvPr id="6" name="文本框 5"/>
          <p:cNvSpPr txBox="1"/>
          <p:nvPr/>
        </p:nvSpPr>
        <p:spPr>
          <a:xfrm>
            <a:off x="1149350" y="3933190"/>
            <a:ext cx="4055745" cy="2306955"/>
          </a:xfrm>
          <a:prstGeom prst="rect">
            <a:avLst/>
          </a:prstGeom>
          <a:noFill/>
        </p:spPr>
        <p:txBody>
          <a:bodyPr wrap="square" rtlCol="0">
            <a:spAutoFit/>
          </a:bodyPr>
          <a:lstStyle/>
          <a:p>
            <a:pPr marL="285750" indent="-285750">
              <a:buFont typeface="Arial" panose="020B0604020202020204" pitchFamily="34" charset="0"/>
              <a:buChar char="•"/>
            </a:pPr>
            <a:r>
              <a:rPr lang="zh-CN" altLang="en-US">
                <a:solidFill>
                  <a:schemeClr val="bg1"/>
                </a:solidFill>
              </a:rPr>
              <a:t>Morning: Short-term </a:t>
            </a:r>
            <a:r>
              <a:rPr lang="zh-CN" altLang="en-US">
                <a:solidFill>
                  <a:schemeClr val="bg1"/>
                </a:solidFill>
                <a:sym typeface="+mn-ea"/>
              </a:rPr>
              <a:t>detection</a:t>
            </a:r>
            <a:r>
              <a:rPr lang="en-US" altLang="zh-CN">
                <a:solidFill>
                  <a:schemeClr val="bg1"/>
                </a:solidFill>
                <a:sym typeface="+mn-ea"/>
              </a:rPr>
              <a:t> </a:t>
            </a:r>
            <a:r>
              <a:rPr lang="zh-CN" altLang="en-US">
                <a:solidFill>
                  <a:schemeClr val="bg1"/>
                </a:solidFill>
                <a:sym typeface="+mn-ea"/>
              </a:rPr>
              <a:t>(insufficient duration)</a:t>
            </a:r>
            <a:endParaRPr lang="zh-CN" altLang="en-US">
              <a:solidFill>
                <a:schemeClr val="bg1"/>
              </a:solidFill>
            </a:endParaRPr>
          </a:p>
          <a:p>
            <a:pPr marL="285750" indent="-285750">
              <a:buFont typeface="Arial" panose="020B0604020202020204" pitchFamily="34" charset="0"/>
              <a:buChar char="•"/>
            </a:pPr>
            <a:r>
              <a:rPr lang="zh-CN" altLang="en-US">
                <a:solidFill>
                  <a:schemeClr val="bg1"/>
                </a:solidFill>
              </a:rPr>
              <a:t>Noon: Detection impossible (light intensity too strong)</a:t>
            </a:r>
          </a:p>
          <a:p>
            <a:pPr marL="285750" indent="-285750">
              <a:buFont typeface="Arial" panose="020B0604020202020204" pitchFamily="34" charset="0"/>
              <a:buChar char="•"/>
            </a:pPr>
            <a:r>
              <a:rPr lang="zh-CN" altLang="en-US">
                <a:solidFill>
                  <a:schemeClr val="bg1"/>
                </a:solidFill>
              </a:rPr>
              <a:t>Dusk: Short-term </a:t>
            </a:r>
            <a:r>
              <a:rPr lang="zh-CN" altLang="en-US">
                <a:solidFill>
                  <a:schemeClr val="bg1"/>
                </a:solidFill>
                <a:sym typeface="+mn-ea"/>
              </a:rPr>
              <a:t>detection</a:t>
            </a:r>
            <a:r>
              <a:rPr lang="en-US" altLang="zh-CN">
                <a:solidFill>
                  <a:schemeClr val="bg1"/>
                </a:solidFill>
                <a:sym typeface="+mn-ea"/>
              </a:rPr>
              <a:t> </a:t>
            </a:r>
            <a:r>
              <a:rPr lang="zh-CN" altLang="en-US">
                <a:solidFill>
                  <a:schemeClr val="bg1"/>
                </a:solidFill>
              </a:rPr>
              <a:t>(insufficient duration)</a:t>
            </a:r>
          </a:p>
          <a:p>
            <a:pPr marL="285750" indent="-285750">
              <a:buFont typeface="Arial" panose="020B0604020202020204" pitchFamily="34" charset="0"/>
              <a:buChar char="•"/>
            </a:pPr>
            <a:r>
              <a:rPr lang="zh-CN" altLang="en-US">
                <a:solidFill>
                  <a:schemeClr val="bg1"/>
                </a:solidFill>
              </a:rPr>
              <a:t>Night: Short-term detection or long </a:t>
            </a:r>
            <a:r>
              <a:rPr lang="zh-CN" altLang="en-US">
                <a:solidFill>
                  <a:schemeClr val="bg1"/>
                </a:solidFill>
                <a:sym typeface="+mn-ea"/>
              </a:rPr>
              <a:t>detection</a:t>
            </a:r>
            <a:endParaRPr lang="zh-CN" altLang="en-US">
              <a:solidFill>
                <a:schemeClr val="bg1"/>
              </a:solidFill>
            </a:endParaRPr>
          </a:p>
        </p:txBody>
      </p:sp>
      <p:sp>
        <p:nvSpPr>
          <p:cNvPr id="7" name="文本框 6"/>
          <p:cNvSpPr txBox="1"/>
          <p:nvPr/>
        </p:nvSpPr>
        <p:spPr>
          <a:xfrm>
            <a:off x="5563235" y="5091430"/>
            <a:ext cx="6096000" cy="922020"/>
          </a:xfrm>
          <a:prstGeom prst="rect">
            <a:avLst/>
          </a:prstGeom>
          <a:noFill/>
        </p:spPr>
        <p:txBody>
          <a:bodyPr wrap="square" rtlCol="0" anchor="t">
            <a:spAutoFit/>
          </a:bodyPr>
          <a:lstStyle/>
          <a:p>
            <a:r>
              <a:rPr lang="zh-CN" altLang="en-US">
                <a:solidFill>
                  <a:schemeClr val="bg1"/>
                </a:solidFill>
              </a:rPr>
              <a:t>Due to sensor limitations, the satellite can only detect the other </a:t>
            </a:r>
            <a:r>
              <a:rPr lang="en-US" altLang="zh-CN">
                <a:solidFill>
                  <a:schemeClr val="bg1"/>
                </a:solidFill>
              </a:rPr>
              <a:t>spacecraft</a:t>
            </a:r>
            <a:r>
              <a:rPr lang="zh-CN" altLang="en-US">
                <a:solidFill>
                  <a:schemeClr val="bg1"/>
                </a:solidFill>
              </a:rPr>
              <a:t> at a distance of 100 kilometers and capture it at a distance of 50 kilometers.</a:t>
            </a:r>
          </a:p>
        </p:txBody>
      </p:sp>
      <p:sp>
        <p:nvSpPr>
          <p:cNvPr id="8" name="文本框 7">
            <a:extLst>
              <a:ext uri="{FF2B5EF4-FFF2-40B4-BE49-F238E27FC236}">
                <a16:creationId xmlns:a16="http://schemas.microsoft.com/office/drawing/2014/main" id="{8D508E69-372F-6D7A-8F8A-FE3E44C9D213}"/>
              </a:ext>
            </a:extLst>
          </p:cNvPr>
          <p:cNvSpPr txBox="1"/>
          <p:nvPr/>
        </p:nvSpPr>
        <p:spPr>
          <a:xfrm>
            <a:off x="9964300" y="6496473"/>
            <a:ext cx="3448945" cy="261610"/>
          </a:xfrm>
          <a:prstGeom prst="rect">
            <a:avLst/>
          </a:prstGeom>
          <a:noFill/>
        </p:spPr>
        <p:txBody>
          <a:bodyPr wrap="square" rtlCol="0">
            <a:spAutoFit/>
          </a:bodyPr>
          <a:lstStyle/>
          <a:p>
            <a:r>
              <a:rPr lang="en-US" altLang="zh-CN" sz="1100" i="1" dirty="0">
                <a:solidFill>
                  <a:schemeClr val="bg1"/>
                </a:solidFill>
                <a:latin typeface="+mj-lt"/>
              </a:rPr>
              <a:t>https://orbital-pursuit.space/</a:t>
            </a:r>
            <a:endParaRPr lang="zh-CN" altLang="en-US" sz="1100" i="1" dirty="0">
              <a:solidFill>
                <a:schemeClr val="bg1"/>
              </a:solidFill>
              <a:latin typeface="+mj-lt"/>
            </a:endParaRPr>
          </a:p>
        </p:txBody>
      </p:sp>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56000">
              <a:srgbClr val="0B1630"/>
            </a:gs>
            <a:gs pos="29000">
              <a:srgbClr val="12132D">
                <a:alpha val="100000"/>
              </a:srgbClr>
            </a:gs>
            <a:gs pos="0">
              <a:srgbClr val="173646"/>
            </a:gs>
            <a:gs pos="100000">
              <a:srgbClr val="431B45"/>
            </a:gs>
          </a:gsLst>
          <a:lin ang="6540000" scaled="0"/>
        </a:gradFill>
        <a:effectLst/>
      </p:bgPr>
    </p:bg>
    <p:spTree>
      <p:nvGrpSpPr>
        <p:cNvPr id="1" name=""/>
        <p:cNvGrpSpPr/>
        <p:nvPr/>
      </p:nvGrpSpPr>
      <p:grpSpPr>
        <a:xfrm>
          <a:off x="0" y="0"/>
          <a:ext cx="0" cy="0"/>
          <a:chOff x="0" y="0"/>
          <a:chExt cx="0" cy="0"/>
        </a:xfrm>
      </p:grpSpPr>
      <p:pic>
        <p:nvPicPr>
          <p:cNvPr id="17" name="图片 16" descr="C:/Users/wps/AppData/Local/Temp/picturecompress_20211230195903/output_47.pngoutput_47"/>
          <p:cNvPicPr>
            <a:picLocks noChangeAspect="1"/>
          </p:cNvPicPr>
          <p:nvPr/>
        </p:nvPicPr>
        <p:blipFill>
          <a:blip r:embed="rId28"/>
          <a:srcRect/>
          <a:stretch>
            <a:fillRect/>
          </a:stretch>
        </p:blipFill>
        <p:spPr>
          <a:xfrm>
            <a:off x="8823960" y="3614420"/>
            <a:ext cx="3368040" cy="3243580"/>
          </a:xfrm>
          <a:prstGeom prst="rect">
            <a:avLst/>
          </a:prstGeom>
        </p:spPr>
      </p:pic>
      <p:pic>
        <p:nvPicPr>
          <p:cNvPr id="11" name="图片 10" descr="C:/Users/wps/AppData/Local/Temp/picturecompress_20211230195903/output_48.pngoutput_48"/>
          <p:cNvPicPr>
            <a:picLocks noChangeAspect="1"/>
          </p:cNvPicPr>
          <p:nvPr/>
        </p:nvPicPr>
        <p:blipFill>
          <a:blip r:embed="rId29">
            <a:lum bright="42000"/>
          </a:blip>
          <a:stretch>
            <a:fillRect/>
          </a:stretch>
        </p:blipFill>
        <p:spPr>
          <a:xfrm>
            <a:off x="385445" y="313690"/>
            <a:ext cx="1482725" cy="916940"/>
          </a:xfrm>
          <a:prstGeom prst="rect">
            <a:avLst/>
          </a:prstGeom>
        </p:spPr>
      </p:pic>
      <p:sp>
        <p:nvSpPr>
          <p:cNvPr id="12" name="文本框 11"/>
          <p:cNvSpPr txBox="1"/>
          <p:nvPr/>
        </p:nvSpPr>
        <p:spPr>
          <a:xfrm>
            <a:off x="1925320" y="445770"/>
            <a:ext cx="9170035" cy="706755"/>
          </a:xfrm>
          <a:prstGeom prst="rect">
            <a:avLst/>
          </a:prstGeom>
        </p:spPr>
        <p:txBody>
          <a:bodyPr wrap="square">
            <a:spAutoFit/>
          </a:bodyPr>
          <a:lstStyle>
            <a:defPPr>
              <a:defRPr lang="zh-CN"/>
            </a:defPPr>
            <a:lvl1pPr>
              <a:defRPr sz="6000" spc="100">
                <a:gradFill flip="none" rotWithShape="1">
                  <a:gsLst>
                    <a:gs pos="51304">
                      <a:srgbClr val="7AD1EF"/>
                    </a:gs>
                    <a:gs pos="17000">
                      <a:srgbClr val="3795FE"/>
                    </a:gs>
                    <a:gs pos="84000">
                      <a:srgbClr val="8DF8EA"/>
                    </a:gs>
                  </a:gsLst>
                  <a:lin ang="2700000" scaled="1"/>
                  <a:tileRect/>
                </a:gradFill>
                <a:latin typeface="汉仪雅酷黑 55W" panose="020B0504020202020204" pitchFamily="34" charset="-122"/>
                <a:ea typeface="汉仪雅酷黑 55W" panose="020B0504020202020204" pitchFamily="34" charset="-122"/>
              </a:defRPr>
            </a:lvl1pPr>
          </a:lstStyle>
          <a:p>
            <a:r>
              <a:rPr lang="en-US" altLang="zh-CN" sz="4000" dirty="0">
                <a:solidFill>
                  <a:srgbClr val="FFFFFE"/>
                </a:solidFill>
                <a:latin typeface="Times New Roman" panose="02020603050405020304" charset="0"/>
                <a:ea typeface="思源黑体 CN Bold" panose="020B0800000000000000" charset="-122"/>
                <a:cs typeface="Times New Roman" panose="02020603050405020304" charset="0"/>
              </a:rPr>
              <a:t>Game Rules</a:t>
            </a:r>
          </a:p>
        </p:txBody>
      </p:sp>
      <p:cxnSp>
        <p:nvCxnSpPr>
          <p:cNvPr id="4" name="直接连接符 3"/>
          <p:cNvCxnSpPr/>
          <p:nvPr>
            <p:custDataLst>
              <p:tags r:id="rId1"/>
            </p:custDataLst>
          </p:nvPr>
        </p:nvCxnSpPr>
        <p:spPr>
          <a:xfrm>
            <a:off x="2677795" y="3116580"/>
            <a:ext cx="0" cy="479425"/>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2"/>
            </p:custDataLst>
          </p:nvPr>
        </p:nvCxnSpPr>
        <p:spPr>
          <a:xfrm>
            <a:off x="6101715" y="3103245"/>
            <a:ext cx="0" cy="479425"/>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custDataLst>
              <p:tags r:id="rId3"/>
            </p:custDataLst>
          </p:nvPr>
        </p:nvCxnSpPr>
        <p:spPr>
          <a:xfrm>
            <a:off x="9523730" y="3116580"/>
            <a:ext cx="0" cy="479425"/>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custDataLst>
              <p:tags r:id="rId4"/>
            </p:custDataLst>
          </p:nvPr>
        </p:nvCxnSpPr>
        <p:spPr>
          <a:xfrm>
            <a:off x="4384675" y="4049395"/>
            <a:ext cx="0" cy="479425"/>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custDataLst>
              <p:tags r:id="rId5"/>
            </p:custDataLst>
          </p:nvPr>
        </p:nvCxnSpPr>
        <p:spPr>
          <a:xfrm>
            <a:off x="7780655" y="4035425"/>
            <a:ext cx="0" cy="479425"/>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27" name="空心弧 7"/>
          <p:cNvSpPr/>
          <p:nvPr>
            <p:custDataLst>
              <p:tags r:id="rId6"/>
            </p:custDataLst>
          </p:nvPr>
        </p:nvSpPr>
        <p:spPr>
          <a:xfrm flipV="1">
            <a:off x="3415030" y="2822575"/>
            <a:ext cx="1951355" cy="962025"/>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28" name="空心弧 6"/>
          <p:cNvSpPr/>
          <p:nvPr>
            <p:custDataLst>
              <p:tags r:id="rId7"/>
            </p:custDataLst>
          </p:nvPr>
        </p:nvSpPr>
        <p:spPr>
          <a:xfrm>
            <a:off x="1712595" y="3851910"/>
            <a:ext cx="1951355" cy="962025"/>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29" name="空心弧 5"/>
          <p:cNvSpPr/>
          <p:nvPr>
            <p:custDataLst>
              <p:tags r:id="rId8"/>
            </p:custDataLst>
          </p:nvPr>
        </p:nvSpPr>
        <p:spPr>
          <a:xfrm flipV="1">
            <a:off x="6818630" y="2822575"/>
            <a:ext cx="1951355" cy="962025"/>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30" name="空心弧 4"/>
          <p:cNvSpPr/>
          <p:nvPr>
            <p:custDataLst>
              <p:tags r:id="rId9"/>
            </p:custDataLst>
          </p:nvPr>
        </p:nvSpPr>
        <p:spPr>
          <a:xfrm>
            <a:off x="5123815" y="3851910"/>
            <a:ext cx="1931670" cy="962025"/>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31" name="空心弧 3"/>
          <p:cNvSpPr/>
          <p:nvPr>
            <p:custDataLst>
              <p:tags r:id="rId10"/>
            </p:custDataLst>
          </p:nvPr>
        </p:nvSpPr>
        <p:spPr>
          <a:xfrm>
            <a:off x="8528050" y="3851910"/>
            <a:ext cx="1951355" cy="962025"/>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32" name="椭圆 27"/>
          <p:cNvSpPr/>
          <p:nvPr>
            <p:custDataLst>
              <p:tags r:id="rId11"/>
            </p:custDataLst>
          </p:nvPr>
        </p:nvSpPr>
        <p:spPr>
          <a:xfrm>
            <a:off x="2459990" y="3591560"/>
            <a:ext cx="440055" cy="440690"/>
          </a:xfrm>
          <a:custGeom>
            <a:avLst/>
            <a:gdLst/>
            <a:ahLst/>
            <a:cxnLst/>
            <a:rect l="0" t="0" r="0" b="0"/>
            <a:pathLst>
              <a:path w="120000" h="120000" extrusionOk="0">
                <a:moveTo>
                  <a:pt x="102419" y="17567"/>
                </a:moveTo>
                <a:cubicBezTo>
                  <a:pt x="125847" y="41002"/>
                  <a:pt x="125847" y="78985"/>
                  <a:pt x="102419" y="102419"/>
                </a:cubicBezTo>
                <a:cubicBezTo>
                  <a:pt x="78985" y="125853"/>
                  <a:pt x="41002" y="125853"/>
                  <a:pt x="17567" y="102419"/>
                </a:cubicBezTo>
                <a:cubicBezTo>
                  <a:pt x="-5860" y="78985"/>
                  <a:pt x="-5860" y="41002"/>
                  <a:pt x="17567" y="17567"/>
                </a:cubicBezTo>
                <a:cubicBezTo>
                  <a:pt x="41002" y="-5860"/>
                  <a:pt x="78985" y="-5860"/>
                  <a:pt x="102419" y="17567"/>
                </a:cubicBezTo>
              </a:path>
            </a:pathLst>
          </a:custGeom>
          <a:noFill/>
          <a:ln w="25400" cap="flat" cmpd="sng">
            <a:solidFill>
              <a:schemeClr val="accent5"/>
            </a:solidFill>
            <a:prstDash val="solid"/>
            <a:miter/>
            <a:headEnd type="none" w="med" len="med"/>
            <a:tailEnd type="none" w="med" len="med"/>
          </a:ln>
        </p:spPr>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33" name="椭圆 26"/>
          <p:cNvSpPr/>
          <p:nvPr>
            <p:custDataLst>
              <p:tags r:id="rId12"/>
            </p:custDataLst>
          </p:nvPr>
        </p:nvSpPr>
        <p:spPr>
          <a:xfrm>
            <a:off x="7563485" y="3591560"/>
            <a:ext cx="440055" cy="440690"/>
          </a:xfrm>
          <a:custGeom>
            <a:avLst/>
            <a:gdLst/>
            <a:ahLst/>
            <a:cxnLst/>
            <a:rect l="0" t="0" r="0" b="0"/>
            <a:pathLst>
              <a:path w="120000" h="120000" extrusionOk="0">
                <a:moveTo>
                  <a:pt x="102419" y="17567"/>
                </a:moveTo>
                <a:cubicBezTo>
                  <a:pt x="125847" y="41002"/>
                  <a:pt x="125847" y="78985"/>
                  <a:pt x="102419" y="102419"/>
                </a:cubicBezTo>
                <a:cubicBezTo>
                  <a:pt x="78985" y="125853"/>
                  <a:pt x="41002" y="125853"/>
                  <a:pt x="17567" y="102419"/>
                </a:cubicBezTo>
                <a:cubicBezTo>
                  <a:pt x="-5860" y="78985"/>
                  <a:pt x="-5860" y="41002"/>
                  <a:pt x="17567" y="17567"/>
                </a:cubicBezTo>
                <a:cubicBezTo>
                  <a:pt x="41002" y="-5860"/>
                  <a:pt x="78985" y="-5860"/>
                  <a:pt x="102419" y="17567"/>
                </a:cubicBezTo>
              </a:path>
            </a:pathLst>
          </a:custGeom>
          <a:noFill/>
          <a:ln w="25400" cap="flat" cmpd="sng">
            <a:solidFill>
              <a:schemeClr val="accent1"/>
            </a:solidFill>
            <a:prstDash val="solid"/>
            <a:miter/>
            <a:headEnd type="none" w="med" len="med"/>
            <a:tailEnd type="none" w="med" len="med"/>
          </a:ln>
          <a:extLst>
            <a:ext uri="{909E8E84-426E-40DD-AFC4-6F175D3DCCD1}">
              <a14:hiddenFill xmlns:a14="http://schemas.microsoft.com/office/drawing/2010/main">
                <a:solidFill>
                  <a:schemeClr val="bg1"/>
                </a:solidFill>
              </a14:hiddenFill>
            </a:ext>
          </a:extLst>
        </p:spPr>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34" name="椭圆 25"/>
          <p:cNvSpPr/>
          <p:nvPr>
            <p:custDataLst>
              <p:tags r:id="rId13"/>
            </p:custDataLst>
          </p:nvPr>
        </p:nvSpPr>
        <p:spPr>
          <a:xfrm>
            <a:off x="4160520" y="3591560"/>
            <a:ext cx="440055" cy="440690"/>
          </a:xfrm>
          <a:custGeom>
            <a:avLst/>
            <a:gdLst/>
            <a:ahLst/>
            <a:cxnLst/>
            <a:rect l="0" t="0" r="0" b="0"/>
            <a:pathLst>
              <a:path w="120000" h="120000" extrusionOk="0">
                <a:moveTo>
                  <a:pt x="102419" y="17567"/>
                </a:moveTo>
                <a:cubicBezTo>
                  <a:pt x="125847" y="41002"/>
                  <a:pt x="125847" y="78985"/>
                  <a:pt x="102419" y="102419"/>
                </a:cubicBezTo>
                <a:cubicBezTo>
                  <a:pt x="78985" y="125853"/>
                  <a:pt x="41002" y="125853"/>
                  <a:pt x="17567" y="102419"/>
                </a:cubicBezTo>
                <a:cubicBezTo>
                  <a:pt x="-5860" y="78985"/>
                  <a:pt x="-5860" y="41002"/>
                  <a:pt x="17567" y="17567"/>
                </a:cubicBezTo>
                <a:cubicBezTo>
                  <a:pt x="41002" y="-5860"/>
                  <a:pt x="78985" y="-5860"/>
                  <a:pt x="102419" y="17567"/>
                </a:cubicBezTo>
              </a:path>
            </a:pathLst>
          </a:custGeom>
          <a:noFill/>
          <a:ln w="25400" cap="flat" cmpd="sng">
            <a:solidFill>
              <a:schemeClr val="accent1"/>
            </a:solidFill>
            <a:prstDash val="solid"/>
            <a:miter/>
            <a:headEnd type="none" w="med" len="med"/>
            <a:tailEnd type="none" w="med" len="med"/>
          </a:ln>
          <a:extLst>
            <a:ext uri="{909E8E84-426E-40DD-AFC4-6F175D3DCCD1}">
              <a14:hiddenFill xmlns:a14="http://schemas.microsoft.com/office/drawing/2010/main">
                <a:solidFill>
                  <a:schemeClr val="bg1"/>
                </a:solidFill>
              </a14:hiddenFill>
            </a:ext>
          </a:extLst>
        </p:spPr>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35" name="椭圆 24"/>
          <p:cNvSpPr/>
          <p:nvPr>
            <p:custDataLst>
              <p:tags r:id="rId14"/>
            </p:custDataLst>
          </p:nvPr>
        </p:nvSpPr>
        <p:spPr>
          <a:xfrm>
            <a:off x="9304655" y="3591560"/>
            <a:ext cx="439420" cy="440690"/>
          </a:xfrm>
          <a:custGeom>
            <a:avLst/>
            <a:gdLst/>
            <a:ahLst/>
            <a:cxnLst/>
            <a:rect l="0" t="0" r="0" b="0"/>
            <a:pathLst>
              <a:path w="120000" h="120000" extrusionOk="0">
                <a:moveTo>
                  <a:pt x="102419" y="17567"/>
                </a:moveTo>
                <a:cubicBezTo>
                  <a:pt x="125847" y="41002"/>
                  <a:pt x="125847" y="78985"/>
                  <a:pt x="102419" y="102419"/>
                </a:cubicBezTo>
                <a:cubicBezTo>
                  <a:pt x="78985" y="125853"/>
                  <a:pt x="41002" y="125853"/>
                  <a:pt x="17567" y="102419"/>
                </a:cubicBezTo>
                <a:cubicBezTo>
                  <a:pt x="-5860" y="78985"/>
                  <a:pt x="-5860" y="41002"/>
                  <a:pt x="17567" y="17567"/>
                </a:cubicBezTo>
                <a:cubicBezTo>
                  <a:pt x="41002" y="-5860"/>
                  <a:pt x="78985" y="-5860"/>
                  <a:pt x="102419" y="17567"/>
                </a:cubicBezTo>
              </a:path>
            </a:pathLst>
          </a:custGeom>
          <a:noFill/>
          <a:ln w="25400" cap="flat" cmpd="sng">
            <a:solidFill>
              <a:schemeClr val="accent5"/>
            </a:solidFill>
            <a:prstDash val="solid"/>
            <a:miter/>
            <a:headEnd type="none" w="med" len="med"/>
            <a:tailEnd type="none" w="med" len="med"/>
          </a:ln>
          <a:extLst>
            <a:ext uri="{909E8E84-426E-40DD-AFC4-6F175D3DCCD1}">
              <a14:hiddenFill xmlns:a14="http://schemas.microsoft.com/office/drawing/2010/main">
                <a:solidFill>
                  <a:schemeClr val="bg1"/>
                </a:solidFill>
              </a14:hiddenFill>
            </a:ext>
          </a:extLst>
        </p:spPr>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36" name="椭圆 23"/>
          <p:cNvSpPr/>
          <p:nvPr>
            <p:custDataLst>
              <p:tags r:id="rId15"/>
            </p:custDataLst>
          </p:nvPr>
        </p:nvSpPr>
        <p:spPr>
          <a:xfrm>
            <a:off x="5888355" y="3591560"/>
            <a:ext cx="439420" cy="440690"/>
          </a:xfrm>
          <a:custGeom>
            <a:avLst/>
            <a:gdLst/>
            <a:ahLst/>
            <a:cxnLst/>
            <a:rect l="0" t="0" r="0" b="0"/>
            <a:pathLst>
              <a:path w="120000" h="120000" extrusionOk="0">
                <a:moveTo>
                  <a:pt x="102419" y="17567"/>
                </a:moveTo>
                <a:cubicBezTo>
                  <a:pt x="125847" y="41002"/>
                  <a:pt x="125847" y="78985"/>
                  <a:pt x="102419" y="102419"/>
                </a:cubicBezTo>
                <a:cubicBezTo>
                  <a:pt x="78985" y="125853"/>
                  <a:pt x="41002" y="125853"/>
                  <a:pt x="17567" y="102419"/>
                </a:cubicBezTo>
                <a:cubicBezTo>
                  <a:pt x="-5860" y="78985"/>
                  <a:pt x="-5860" y="41002"/>
                  <a:pt x="17567" y="17567"/>
                </a:cubicBezTo>
                <a:cubicBezTo>
                  <a:pt x="41002" y="-5860"/>
                  <a:pt x="78985" y="-5860"/>
                  <a:pt x="102419" y="17567"/>
                </a:cubicBezTo>
              </a:path>
            </a:pathLst>
          </a:custGeom>
          <a:noFill/>
          <a:ln w="25400" cap="flat" cmpd="sng">
            <a:solidFill>
              <a:schemeClr val="accent5"/>
            </a:solidFill>
            <a:prstDash val="solid"/>
            <a:miter/>
            <a:headEnd type="none" w="med" len="med"/>
            <a:tailEnd type="none" w="med" len="med"/>
          </a:ln>
          <a:extLst>
            <a:ext uri="{909E8E84-426E-40DD-AFC4-6F175D3DCCD1}">
              <a14:hiddenFill xmlns:a14="http://schemas.microsoft.com/office/drawing/2010/main">
                <a:solidFill>
                  <a:schemeClr val="bg1"/>
                </a:solidFill>
              </a14:hiddenFill>
            </a:ext>
          </a:extLst>
        </p:spPr>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37" name="文本框 15"/>
          <p:cNvSpPr txBox="1"/>
          <p:nvPr>
            <p:custDataLst>
              <p:tags r:id="rId16"/>
            </p:custDataLst>
          </p:nvPr>
        </p:nvSpPr>
        <p:spPr>
          <a:xfrm>
            <a:off x="2442845" y="3665220"/>
            <a:ext cx="475615" cy="296545"/>
          </a:xfrm>
          <a:prstGeom prst="rect">
            <a:avLst/>
          </a:prstGeom>
          <a:noFill/>
        </p:spPr>
        <p:txBody>
          <a:bodyPr wrap="square" anchor="ctr" anchorCtr="0"/>
          <a:lstStyle/>
          <a:p>
            <a:pPr algn="ctr"/>
            <a:r>
              <a:rPr lang="de-DE">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rPr>
              <a:t>01</a:t>
            </a:r>
          </a:p>
        </p:txBody>
      </p:sp>
      <p:sp>
        <p:nvSpPr>
          <p:cNvPr id="38" name="文本框 14"/>
          <p:cNvSpPr txBox="1"/>
          <p:nvPr>
            <p:custDataLst>
              <p:tags r:id="rId17"/>
            </p:custDataLst>
          </p:nvPr>
        </p:nvSpPr>
        <p:spPr>
          <a:xfrm>
            <a:off x="4128135" y="3665220"/>
            <a:ext cx="475615" cy="296545"/>
          </a:xfrm>
          <a:prstGeom prst="rect">
            <a:avLst/>
          </a:prstGeom>
          <a:noFill/>
        </p:spPr>
        <p:txBody>
          <a:bodyPr wrap="square" anchor="ctr" anchorCtr="0"/>
          <a:lstStyle/>
          <a:p>
            <a:pPr algn="ctr"/>
            <a:r>
              <a:rPr lang="de-DE">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rPr>
              <a:t>02</a:t>
            </a:r>
          </a:p>
        </p:txBody>
      </p:sp>
      <p:sp>
        <p:nvSpPr>
          <p:cNvPr id="39" name="文本框 13"/>
          <p:cNvSpPr txBox="1"/>
          <p:nvPr>
            <p:custDataLst>
              <p:tags r:id="rId18"/>
            </p:custDataLst>
          </p:nvPr>
        </p:nvSpPr>
        <p:spPr>
          <a:xfrm>
            <a:off x="5861050" y="3665220"/>
            <a:ext cx="475615" cy="296545"/>
          </a:xfrm>
          <a:prstGeom prst="rect">
            <a:avLst/>
          </a:prstGeom>
          <a:noFill/>
        </p:spPr>
        <p:txBody>
          <a:bodyPr wrap="square" anchor="ctr" anchorCtr="0"/>
          <a:lstStyle/>
          <a:p>
            <a:pPr algn="ctr"/>
            <a:r>
              <a:rPr lang="de-DE">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rPr>
              <a:t>03</a:t>
            </a:r>
          </a:p>
        </p:txBody>
      </p:sp>
      <p:sp>
        <p:nvSpPr>
          <p:cNvPr id="40" name="文本框 12"/>
          <p:cNvSpPr txBox="1"/>
          <p:nvPr>
            <p:custDataLst>
              <p:tags r:id="rId19"/>
            </p:custDataLst>
          </p:nvPr>
        </p:nvSpPr>
        <p:spPr>
          <a:xfrm>
            <a:off x="7536815" y="3665220"/>
            <a:ext cx="475615" cy="296545"/>
          </a:xfrm>
          <a:prstGeom prst="rect">
            <a:avLst/>
          </a:prstGeom>
          <a:noFill/>
        </p:spPr>
        <p:txBody>
          <a:bodyPr wrap="square" anchor="ctr" anchorCtr="0"/>
          <a:lstStyle/>
          <a:p>
            <a:pPr algn="ctr"/>
            <a:r>
              <a:rPr lang="de-DE">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rPr>
              <a:t>04</a:t>
            </a:r>
          </a:p>
        </p:txBody>
      </p:sp>
      <p:sp>
        <p:nvSpPr>
          <p:cNvPr id="41" name="文本框 11"/>
          <p:cNvSpPr txBox="1"/>
          <p:nvPr>
            <p:custDataLst>
              <p:tags r:id="rId20"/>
            </p:custDataLst>
          </p:nvPr>
        </p:nvSpPr>
        <p:spPr>
          <a:xfrm>
            <a:off x="9279255" y="3665220"/>
            <a:ext cx="475615" cy="296545"/>
          </a:xfrm>
          <a:prstGeom prst="rect">
            <a:avLst/>
          </a:prstGeom>
          <a:noFill/>
        </p:spPr>
        <p:txBody>
          <a:bodyPr wrap="square" anchor="ctr" anchorCtr="0"/>
          <a:lstStyle/>
          <a:p>
            <a:pPr algn="ctr"/>
            <a:r>
              <a:rPr lang="de-DE">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rPr>
              <a:t>05</a:t>
            </a:r>
          </a:p>
        </p:txBody>
      </p:sp>
      <p:sp>
        <p:nvSpPr>
          <p:cNvPr id="42" name="空心弧 2"/>
          <p:cNvSpPr/>
          <p:nvPr/>
        </p:nvSpPr>
        <p:spPr>
          <a:xfrm flipV="1">
            <a:off x="10240645" y="2822575"/>
            <a:ext cx="1951355" cy="962025"/>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43" name="空心弧 1"/>
          <p:cNvSpPr/>
          <p:nvPr/>
        </p:nvSpPr>
        <p:spPr>
          <a:xfrm flipV="1">
            <a:off x="0" y="2822575"/>
            <a:ext cx="1951355" cy="962025"/>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latin typeface="思源黑体 CN Regular" panose="020B0500000000000000" charset="-122"/>
              <a:ea typeface="思源黑体 CN Regular" panose="020B0500000000000000" charset="-122"/>
              <a:cs typeface="思源黑体 CN Regular" panose="020B0500000000000000" charset="-122"/>
              <a:sym typeface="思源黑体 CN Regular" panose="020B0500000000000000" charset="-122"/>
            </a:endParaRPr>
          </a:p>
        </p:txBody>
      </p:sp>
      <p:sp>
        <p:nvSpPr>
          <p:cNvPr id="53" name="文本框 20"/>
          <p:cNvSpPr txBox="1">
            <a:spLocks noChangeArrowheads="1"/>
          </p:cNvSpPr>
          <p:nvPr>
            <p:custDataLst>
              <p:tags r:id="rId21"/>
            </p:custDataLst>
          </p:nvPr>
        </p:nvSpPr>
        <p:spPr bwMode="auto">
          <a:xfrm>
            <a:off x="5077460" y="1978660"/>
            <a:ext cx="2037715" cy="1124585"/>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lnSpc>
                <a:spcPct val="120000"/>
              </a:lnSpc>
            </a:pPr>
            <a:r>
              <a:rPr lang="zh-CN" altLang="en-US" sz="1400">
                <a:solidFill>
                  <a:schemeClr val="bg1">
                    <a:alpha val="80000"/>
                  </a:schemeClr>
                </a:solidFill>
                <a:latin typeface="思源黑体 CN Regular" panose="020B0500000000000000" charset="-122"/>
                <a:ea typeface="思源黑体 CN Regular" panose="020B0500000000000000" charset="-122"/>
                <a:cs typeface="+mn-ea"/>
                <a:sym typeface="+mn-lt"/>
              </a:rPr>
              <a:t>The Pursuer (Red) can move across the full map and has a 3x3 lock zone.</a:t>
            </a:r>
          </a:p>
        </p:txBody>
      </p:sp>
      <p:sp>
        <p:nvSpPr>
          <p:cNvPr id="16" name="文本框 21"/>
          <p:cNvSpPr txBox="1">
            <a:spLocks noChangeArrowheads="1"/>
          </p:cNvSpPr>
          <p:nvPr>
            <p:custDataLst>
              <p:tags r:id="rId22"/>
            </p:custDataLst>
          </p:nvPr>
        </p:nvSpPr>
        <p:spPr bwMode="auto">
          <a:xfrm>
            <a:off x="1605280" y="1719580"/>
            <a:ext cx="2165985" cy="1383030"/>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lnSpc>
                <a:spcPct val="120000"/>
              </a:lnSpc>
            </a:pPr>
            <a:r>
              <a:rPr lang="zh-CN" altLang="en-US" sz="1400" noProof="1">
                <a:solidFill>
                  <a:schemeClr val="bg1">
                    <a:alpha val="80000"/>
                  </a:schemeClr>
                </a:solidFill>
                <a:latin typeface="思源黑体 CN Regular" panose="020B0500000000000000" charset="-122"/>
                <a:ea typeface="思源黑体 CN Regular" panose="020B0500000000000000" charset="-122"/>
                <a:cs typeface="+mn-ea"/>
                <a:sym typeface="+mn-lt"/>
              </a:rPr>
              <a:t>Blind planning: the Evader plans </a:t>
            </a:r>
            <a:r>
              <a:rPr lang="zh-CN" altLang="en-US" sz="1400" noProof="1">
                <a:solidFill>
                  <a:schemeClr val="bg1">
                    <a:alpha val="80000"/>
                  </a:schemeClr>
                </a:solidFill>
                <a:latin typeface="Times New Roman" panose="02020603050405020304" charset="0"/>
                <a:ea typeface="思源黑体 CN Regular" panose="020B0500000000000000" charset="-122"/>
                <a:cs typeface="Times New Roman" panose="02020603050405020304" charset="0"/>
                <a:sym typeface="+mn-lt"/>
              </a:rPr>
              <a:t>first</a:t>
            </a:r>
            <a:r>
              <a:rPr lang="zh-CN" altLang="en-US" sz="1400" noProof="1">
                <a:solidFill>
                  <a:schemeClr val="bg1">
                    <a:alpha val="80000"/>
                  </a:schemeClr>
                </a:solidFill>
                <a:latin typeface="思源黑体 CN Regular" panose="020B0500000000000000" charset="-122"/>
                <a:ea typeface="思源黑体 CN Regular" panose="020B0500000000000000" charset="-122"/>
                <a:cs typeface="+mn-ea"/>
                <a:sym typeface="+mn-lt"/>
              </a:rPr>
              <a:t>, then the Pursuer plans, and both moves resolve simultaneously</a:t>
            </a:r>
            <a:r>
              <a:rPr lang="en-US" altLang="zh-CN" sz="1400" noProof="1">
                <a:solidFill>
                  <a:schemeClr val="bg1">
                    <a:alpha val="80000"/>
                  </a:schemeClr>
                </a:solidFill>
                <a:latin typeface="思源黑体 CN Regular" panose="020B0500000000000000" charset="-122"/>
                <a:ea typeface="思源黑体 CN Regular" panose="020B0500000000000000" charset="-122"/>
                <a:cs typeface="+mn-ea"/>
                <a:sym typeface="+mn-lt"/>
              </a:rPr>
              <a:t>.</a:t>
            </a:r>
          </a:p>
        </p:txBody>
      </p:sp>
      <p:sp>
        <p:nvSpPr>
          <p:cNvPr id="44" name="文本框 23"/>
          <p:cNvSpPr txBox="1">
            <a:spLocks noChangeArrowheads="1"/>
          </p:cNvSpPr>
          <p:nvPr>
            <p:custDataLst>
              <p:tags r:id="rId23"/>
            </p:custDataLst>
          </p:nvPr>
        </p:nvSpPr>
        <p:spPr bwMode="auto">
          <a:xfrm>
            <a:off x="3292475" y="4545965"/>
            <a:ext cx="2227580" cy="1124585"/>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lnSpc>
                <a:spcPct val="120000"/>
              </a:lnSpc>
            </a:pPr>
            <a:r>
              <a:rPr lang="zh-CN" altLang="en-US" sz="1400">
                <a:solidFill>
                  <a:schemeClr val="bg1">
                    <a:alpha val="80000"/>
                  </a:schemeClr>
                </a:solidFill>
                <a:latin typeface="思源黑体 CN Regular" panose="020B0500000000000000" charset="-122"/>
                <a:ea typeface="思源黑体 CN Regular" panose="020B0500000000000000" charset="-122"/>
                <a:cs typeface="+mn-ea"/>
                <a:sym typeface="+mn-lt"/>
              </a:rPr>
              <a:t>The Evader (Blue) can only move within the central 5 columns (columns 6-10)</a:t>
            </a:r>
          </a:p>
        </p:txBody>
      </p:sp>
      <p:sp>
        <p:nvSpPr>
          <p:cNvPr id="3" name="文本框 23"/>
          <p:cNvSpPr txBox="1">
            <a:spLocks noChangeArrowheads="1"/>
          </p:cNvSpPr>
          <p:nvPr>
            <p:custDataLst>
              <p:tags r:id="rId24"/>
            </p:custDataLst>
          </p:nvPr>
        </p:nvSpPr>
        <p:spPr bwMode="auto">
          <a:xfrm>
            <a:off x="6759575" y="4588510"/>
            <a:ext cx="2037715" cy="1383030"/>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lnSpc>
                <a:spcPct val="120000"/>
              </a:lnSpc>
            </a:pPr>
            <a:r>
              <a:rPr lang="zh-CN" altLang="en-US" sz="1400">
                <a:solidFill>
                  <a:schemeClr val="bg1">
                    <a:alpha val="80000"/>
                  </a:schemeClr>
                </a:solidFill>
                <a:latin typeface="思源黑体 CN Regular" panose="020B0500000000000000" charset="-122"/>
                <a:ea typeface="思源黑体 CN Regular" panose="020B0500000000000000" charset="-122"/>
                <a:cs typeface="+mn-ea"/>
                <a:sym typeface="+mn-lt"/>
              </a:rPr>
              <a:t>If the Pursuer keeps the Evader inside the lock zone for 2 consecutive turns, the Pursuer wins.</a:t>
            </a:r>
          </a:p>
        </p:txBody>
      </p:sp>
      <p:sp>
        <p:nvSpPr>
          <p:cNvPr id="5" name="文本框 20"/>
          <p:cNvSpPr txBox="1">
            <a:spLocks noChangeArrowheads="1"/>
          </p:cNvSpPr>
          <p:nvPr>
            <p:custDataLst>
              <p:tags r:id="rId25"/>
            </p:custDataLst>
          </p:nvPr>
        </p:nvSpPr>
        <p:spPr bwMode="auto">
          <a:xfrm>
            <a:off x="8528050" y="2181225"/>
            <a:ext cx="2037715" cy="866140"/>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lnSpc>
                <a:spcPct val="120000"/>
              </a:lnSpc>
            </a:pPr>
            <a:r>
              <a:rPr lang="zh-CN" altLang="en-US" sz="1400">
                <a:solidFill>
                  <a:schemeClr val="bg1">
                    <a:alpha val="80000"/>
                  </a:schemeClr>
                </a:solidFill>
                <a:latin typeface="思源黑体 CN Regular" panose="020B0500000000000000" charset="-122"/>
                <a:ea typeface="思源黑体 CN Regular" panose="020B0500000000000000" charset="-122"/>
                <a:cs typeface="+mn-ea"/>
                <a:sym typeface="+mn-lt"/>
              </a:rPr>
              <a:t>If the Evader survives until Turn 20, the Evader wins.</a:t>
            </a:r>
          </a:p>
        </p:txBody>
      </p:sp>
      <p:sp>
        <p:nvSpPr>
          <p:cNvPr id="2" name="文本框 1">
            <a:extLst>
              <a:ext uri="{FF2B5EF4-FFF2-40B4-BE49-F238E27FC236}">
                <a16:creationId xmlns:a16="http://schemas.microsoft.com/office/drawing/2014/main" id="{20703B32-E6AE-A7EF-D600-BBFF8618D01E}"/>
              </a:ext>
            </a:extLst>
          </p:cNvPr>
          <p:cNvSpPr txBox="1"/>
          <p:nvPr/>
        </p:nvSpPr>
        <p:spPr>
          <a:xfrm>
            <a:off x="9964300" y="6496473"/>
            <a:ext cx="3448945" cy="261610"/>
          </a:xfrm>
          <a:prstGeom prst="rect">
            <a:avLst/>
          </a:prstGeom>
          <a:noFill/>
        </p:spPr>
        <p:txBody>
          <a:bodyPr wrap="square" rtlCol="0">
            <a:spAutoFit/>
          </a:bodyPr>
          <a:lstStyle/>
          <a:p>
            <a:r>
              <a:rPr lang="en-US" altLang="zh-CN" sz="1100" i="1" dirty="0">
                <a:solidFill>
                  <a:schemeClr val="bg1"/>
                </a:solidFill>
                <a:latin typeface="+mj-lt"/>
              </a:rPr>
              <a:t>https://orbital-pursuit.space/</a:t>
            </a:r>
            <a:endParaRPr lang="zh-CN" altLang="en-US" sz="1100" i="1" dirty="0">
              <a:solidFill>
                <a:schemeClr val="bg1"/>
              </a:solidFill>
              <a:latin typeface="+mj-lt"/>
            </a:endParaRPr>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56000">
              <a:srgbClr val="0B1630"/>
            </a:gs>
            <a:gs pos="29000">
              <a:srgbClr val="12132D">
                <a:alpha val="100000"/>
              </a:srgbClr>
            </a:gs>
            <a:gs pos="0">
              <a:srgbClr val="173646"/>
            </a:gs>
            <a:gs pos="100000">
              <a:srgbClr val="431B45"/>
            </a:gs>
          </a:gsLst>
          <a:lin ang="6540000" scaled="0"/>
        </a:gradFill>
        <a:effectLst/>
      </p:bgPr>
    </p:bg>
    <p:spTree>
      <p:nvGrpSpPr>
        <p:cNvPr id="1" name=""/>
        <p:cNvGrpSpPr/>
        <p:nvPr/>
      </p:nvGrpSpPr>
      <p:grpSpPr>
        <a:xfrm>
          <a:off x="0" y="0"/>
          <a:ext cx="0" cy="0"/>
          <a:chOff x="0" y="0"/>
          <a:chExt cx="0" cy="0"/>
        </a:xfrm>
      </p:grpSpPr>
      <p:pic>
        <p:nvPicPr>
          <p:cNvPr id="17" name="图片 16" descr="C:/Users/wps/AppData/Local/Temp/picturecompress_20211230195903/output_45.pngoutput_45"/>
          <p:cNvPicPr>
            <a:picLocks noChangeAspect="1"/>
          </p:cNvPicPr>
          <p:nvPr/>
        </p:nvPicPr>
        <p:blipFill>
          <a:blip r:embed="rId3"/>
          <a:srcRect/>
          <a:stretch>
            <a:fillRect/>
          </a:stretch>
        </p:blipFill>
        <p:spPr>
          <a:xfrm>
            <a:off x="8823960" y="3614420"/>
            <a:ext cx="3368040" cy="3243580"/>
          </a:xfrm>
          <a:prstGeom prst="rect">
            <a:avLst/>
          </a:prstGeom>
        </p:spPr>
      </p:pic>
      <p:pic>
        <p:nvPicPr>
          <p:cNvPr id="11" name="图片 10" descr="C:/Users/wps/AppData/Local/Temp/picturecompress_20211230195903/output_46.pngoutput_46"/>
          <p:cNvPicPr>
            <a:picLocks noChangeAspect="1"/>
          </p:cNvPicPr>
          <p:nvPr/>
        </p:nvPicPr>
        <p:blipFill>
          <a:blip r:embed="rId4">
            <a:lum bright="42000"/>
          </a:blip>
          <a:stretch>
            <a:fillRect/>
          </a:stretch>
        </p:blipFill>
        <p:spPr>
          <a:xfrm>
            <a:off x="385445" y="313690"/>
            <a:ext cx="1482725" cy="916940"/>
          </a:xfrm>
          <a:prstGeom prst="rect">
            <a:avLst/>
          </a:prstGeom>
        </p:spPr>
      </p:pic>
      <p:sp>
        <p:nvSpPr>
          <p:cNvPr id="2" name="文本框 1"/>
          <p:cNvSpPr txBox="1"/>
          <p:nvPr/>
        </p:nvSpPr>
        <p:spPr>
          <a:xfrm>
            <a:off x="721360" y="1614170"/>
            <a:ext cx="6096000" cy="460375"/>
          </a:xfrm>
          <a:prstGeom prst="rect">
            <a:avLst/>
          </a:prstGeom>
          <a:noFill/>
        </p:spPr>
        <p:txBody>
          <a:bodyPr wrap="square" rtlCol="0" anchor="t">
            <a:spAutoFit/>
          </a:bodyPr>
          <a:lstStyle/>
          <a:p>
            <a:r>
              <a:rPr lang="zh-CN" altLang="en-US" sz="2400">
                <a:solidFill>
                  <a:schemeClr val="bg1"/>
                </a:solidFill>
                <a:latin typeface="Times New Roman" panose="02020603050405020304" charset="0"/>
                <a:cs typeface="Times New Roman" panose="02020603050405020304" charset="0"/>
              </a:rPr>
              <a:t>Game Page (Pursuer's Perspective)</a:t>
            </a:r>
          </a:p>
        </p:txBody>
      </p:sp>
      <p:sp>
        <p:nvSpPr>
          <p:cNvPr id="4" name="文本框 3"/>
          <p:cNvSpPr txBox="1"/>
          <p:nvPr/>
        </p:nvSpPr>
        <p:spPr>
          <a:xfrm>
            <a:off x="485775" y="2149475"/>
            <a:ext cx="5608955" cy="2861310"/>
          </a:xfrm>
          <a:prstGeom prst="rect">
            <a:avLst/>
          </a:prstGeom>
          <a:noFill/>
        </p:spPr>
        <p:txBody>
          <a:bodyPr wrap="square" rtlCol="0">
            <a:spAutoFit/>
          </a:bodyPr>
          <a:lstStyle/>
          <a:p>
            <a:pPr marL="285750" indent="-285750" fontAlgn="auto">
              <a:lnSpc>
                <a:spcPct val="200000"/>
              </a:lnSpc>
              <a:buFont typeface="Arial" panose="020B0604020202020204" pitchFamily="34" charset="0"/>
              <a:buChar char="•"/>
            </a:pPr>
            <a:r>
              <a:rPr lang="zh-CN" altLang="en-US">
                <a:solidFill>
                  <a:schemeClr val="bg1"/>
                </a:solidFill>
              </a:rPr>
              <a:t>Select Orb</a:t>
            </a:r>
            <a:r>
              <a:rPr lang="en-US" altLang="zh-CN">
                <a:solidFill>
                  <a:schemeClr val="bg1"/>
                </a:solidFill>
              </a:rPr>
              <a:t>2</a:t>
            </a:r>
            <a:r>
              <a:rPr lang="zh-CN" altLang="en-US">
                <a:solidFill>
                  <a:schemeClr val="bg1"/>
                </a:solidFill>
              </a:rPr>
              <a:t> and move it two spaces to the left.</a:t>
            </a:r>
          </a:p>
          <a:p>
            <a:pPr marL="285750" indent="-285750" fontAlgn="auto">
              <a:lnSpc>
                <a:spcPct val="200000"/>
              </a:lnSpc>
              <a:buFont typeface="Arial" panose="020B0604020202020204" pitchFamily="34" charset="0"/>
              <a:buChar char="•"/>
            </a:pPr>
            <a:r>
              <a:rPr lang="zh-CN" altLang="en-US">
                <a:solidFill>
                  <a:schemeClr val="bg1"/>
                </a:solidFill>
              </a:rPr>
              <a:t>Select Orb</a:t>
            </a:r>
            <a:r>
              <a:rPr lang="en-US" altLang="zh-CN">
                <a:solidFill>
                  <a:schemeClr val="bg1"/>
                </a:solidFill>
              </a:rPr>
              <a:t>1</a:t>
            </a:r>
            <a:r>
              <a:rPr lang="zh-CN" altLang="en-US">
                <a:solidFill>
                  <a:schemeClr val="bg1"/>
                </a:solidFill>
              </a:rPr>
              <a:t> and move it one space to the left.</a:t>
            </a:r>
          </a:p>
          <a:p>
            <a:pPr marL="285750" indent="-285750" fontAlgn="auto">
              <a:lnSpc>
                <a:spcPct val="200000"/>
              </a:lnSpc>
              <a:buFont typeface="Arial" panose="020B0604020202020204" pitchFamily="34" charset="0"/>
              <a:buChar char="•"/>
            </a:pPr>
            <a:r>
              <a:rPr lang="zh-CN" altLang="en-US">
                <a:solidFill>
                  <a:schemeClr val="bg1"/>
                </a:solidFill>
              </a:rPr>
              <a:t>Selecting Orb</a:t>
            </a:r>
            <a:r>
              <a:rPr lang="en-US" altLang="zh-CN">
                <a:solidFill>
                  <a:schemeClr val="bg1"/>
                </a:solidFill>
              </a:rPr>
              <a:t>0</a:t>
            </a:r>
            <a:r>
              <a:rPr lang="zh-CN" altLang="en-US">
                <a:solidFill>
                  <a:schemeClr val="bg1"/>
                </a:solidFill>
              </a:rPr>
              <a:t> does not change left and right.</a:t>
            </a:r>
          </a:p>
          <a:p>
            <a:pPr marL="285750" indent="-285750" fontAlgn="auto">
              <a:lnSpc>
                <a:spcPct val="200000"/>
              </a:lnSpc>
              <a:buFont typeface="Arial" panose="020B0604020202020204" pitchFamily="34" charset="0"/>
              <a:buChar char="•"/>
            </a:pPr>
            <a:r>
              <a:rPr lang="zh-CN" altLang="en-US">
                <a:solidFill>
                  <a:schemeClr val="bg1"/>
                </a:solidFill>
                <a:sym typeface="+mn-ea"/>
              </a:rPr>
              <a:t>Select Orb</a:t>
            </a:r>
            <a:r>
              <a:rPr lang="en-US" altLang="zh-CN">
                <a:solidFill>
                  <a:schemeClr val="bg1"/>
                </a:solidFill>
                <a:sym typeface="+mn-ea"/>
              </a:rPr>
              <a:t>-1</a:t>
            </a:r>
            <a:r>
              <a:rPr lang="zh-CN" altLang="en-US">
                <a:solidFill>
                  <a:schemeClr val="bg1"/>
                </a:solidFill>
                <a:sym typeface="+mn-ea"/>
              </a:rPr>
              <a:t> and move it one space to the </a:t>
            </a:r>
            <a:r>
              <a:rPr lang="en-US" altLang="zh-CN">
                <a:solidFill>
                  <a:schemeClr val="bg1"/>
                </a:solidFill>
                <a:sym typeface="+mn-ea"/>
              </a:rPr>
              <a:t>right</a:t>
            </a:r>
            <a:r>
              <a:rPr lang="zh-CN" altLang="en-US">
                <a:solidFill>
                  <a:schemeClr val="bg1"/>
                </a:solidFill>
                <a:sym typeface="+mn-ea"/>
              </a:rPr>
              <a:t>.</a:t>
            </a:r>
            <a:endParaRPr lang="zh-CN" altLang="en-US">
              <a:solidFill>
                <a:schemeClr val="bg1"/>
              </a:solidFill>
            </a:endParaRPr>
          </a:p>
          <a:p>
            <a:pPr marL="285750" indent="-285750" fontAlgn="auto">
              <a:lnSpc>
                <a:spcPct val="200000"/>
              </a:lnSpc>
              <a:buFont typeface="Arial" panose="020B0604020202020204" pitchFamily="34" charset="0"/>
              <a:buChar char="•"/>
            </a:pPr>
            <a:r>
              <a:rPr lang="zh-CN" altLang="en-US">
                <a:solidFill>
                  <a:schemeClr val="bg1"/>
                </a:solidFill>
                <a:sym typeface="+mn-ea"/>
              </a:rPr>
              <a:t>Select Orb</a:t>
            </a:r>
            <a:r>
              <a:rPr lang="en-US" altLang="zh-CN">
                <a:solidFill>
                  <a:schemeClr val="bg1"/>
                </a:solidFill>
                <a:sym typeface="+mn-ea"/>
              </a:rPr>
              <a:t>-2</a:t>
            </a:r>
            <a:r>
              <a:rPr lang="zh-CN" altLang="en-US">
                <a:solidFill>
                  <a:schemeClr val="bg1"/>
                </a:solidFill>
                <a:sym typeface="+mn-ea"/>
              </a:rPr>
              <a:t> and move it two spaces to the </a:t>
            </a:r>
            <a:r>
              <a:rPr lang="en-US" altLang="zh-CN">
                <a:solidFill>
                  <a:schemeClr val="bg1"/>
                </a:solidFill>
                <a:sym typeface="+mn-ea"/>
              </a:rPr>
              <a:t>right</a:t>
            </a:r>
            <a:r>
              <a:rPr lang="zh-CN" altLang="en-US">
                <a:solidFill>
                  <a:schemeClr val="bg1"/>
                </a:solidFill>
                <a:sym typeface="+mn-ea"/>
              </a:rPr>
              <a:t>.</a:t>
            </a:r>
            <a:endParaRPr lang="zh-CN" altLang="en-US">
              <a:solidFill>
                <a:schemeClr val="bg1"/>
              </a:solidFill>
            </a:endParaRPr>
          </a:p>
        </p:txBody>
      </p:sp>
      <p:sp>
        <p:nvSpPr>
          <p:cNvPr id="6" name="文本框 5"/>
          <p:cNvSpPr txBox="1"/>
          <p:nvPr/>
        </p:nvSpPr>
        <p:spPr>
          <a:xfrm>
            <a:off x="1360805" y="5622925"/>
            <a:ext cx="4296410" cy="706755"/>
          </a:xfrm>
          <a:prstGeom prst="rect">
            <a:avLst/>
          </a:prstGeom>
          <a:noFill/>
        </p:spPr>
        <p:txBody>
          <a:bodyPr wrap="square" rtlCol="0" anchor="t">
            <a:spAutoFit/>
          </a:bodyPr>
          <a:lstStyle/>
          <a:p>
            <a:r>
              <a:rPr lang="zh-CN" altLang="en-US" sz="2000">
                <a:solidFill>
                  <a:schemeClr val="bg1"/>
                </a:solidFill>
              </a:rPr>
              <a:t>Select the track to determine the next position of the </a:t>
            </a:r>
            <a:r>
              <a:rPr lang="en-US" altLang="zh-CN" sz="2000">
                <a:solidFill>
                  <a:schemeClr val="bg1"/>
                </a:solidFill>
              </a:rPr>
              <a:t>space</a:t>
            </a:r>
            <a:r>
              <a:rPr lang="zh-CN" altLang="en-US" sz="2000">
                <a:solidFill>
                  <a:schemeClr val="bg1"/>
                </a:solidFill>
              </a:rPr>
              <a:t>craft.</a:t>
            </a:r>
          </a:p>
        </p:txBody>
      </p:sp>
      <p:sp>
        <p:nvSpPr>
          <p:cNvPr id="7" name="文本框 6"/>
          <p:cNvSpPr txBox="1"/>
          <p:nvPr/>
        </p:nvSpPr>
        <p:spPr>
          <a:xfrm>
            <a:off x="1925320" y="445770"/>
            <a:ext cx="9170035" cy="706755"/>
          </a:xfrm>
          <a:prstGeom prst="rect">
            <a:avLst/>
          </a:prstGeom>
        </p:spPr>
        <p:txBody>
          <a:bodyPr wrap="square">
            <a:spAutoFit/>
          </a:bodyPr>
          <a:lstStyle>
            <a:defPPr>
              <a:defRPr lang="zh-CN"/>
            </a:defPPr>
            <a:lvl1pPr>
              <a:defRPr sz="6000" spc="100">
                <a:gradFill flip="none" rotWithShape="1">
                  <a:gsLst>
                    <a:gs pos="51304">
                      <a:srgbClr val="7AD1EF"/>
                    </a:gs>
                    <a:gs pos="17000">
                      <a:srgbClr val="3795FE"/>
                    </a:gs>
                    <a:gs pos="84000">
                      <a:srgbClr val="8DF8EA"/>
                    </a:gs>
                  </a:gsLst>
                  <a:lin ang="2700000" scaled="1"/>
                  <a:tileRect/>
                </a:gradFill>
                <a:latin typeface="汉仪雅酷黑 55W" panose="020B0504020202020204" pitchFamily="34" charset="-122"/>
                <a:ea typeface="汉仪雅酷黑 55W" panose="020B0504020202020204" pitchFamily="34" charset="-122"/>
              </a:defRPr>
            </a:lvl1pPr>
          </a:lstStyle>
          <a:p>
            <a:r>
              <a:rPr lang="en-US" altLang="zh-CN" sz="4000" dirty="0">
                <a:solidFill>
                  <a:srgbClr val="FFFFFE"/>
                </a:solidFill>
                <a:latin typeface="Times New Roman" panose="02020603050405020304" charset="0"/>
                <a:ea typeface="思源黑体 CN Bold" panose="020B0800000000000000" charset="-122"/>
                <a:cs typeface="Times New Roman" panose="02020603050405020304" charset="0"/>
              </a:rPr>
              <a:t>Game Rules</a:t>
            </a:r>
          </a:p>
        </p:txBody>
      </p:sp>
      <p:sp>
        <p:nvSpPr>
          <p:cNvPr id="8" name="右箭头 7"/>
          <p:cNvSpPr/>
          <p:nvPr/>
        </p:nvSpPr>
        <p:spPr>
          <a:xfrm>
            <a:off x="8262620" y="6177915"/>
            <a:ext cx="1585595" cy="680085"/>
          </a:xfrm>
          <a:prstGeom prst="rightArrow">
            <a:avLst/>
          </a:prstGeom>
          <a:solidFill>
            <a:srgbClr val="3D1A43"/>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5"/>
          <a:stretch>
            <a:fillRect/>
          </a:stretch>
        </p:blipFill>
        <p:spPr>
          <a:xfrm>
            <a:off x="6094730" y="1286510"/>
            <a:ext cx="5818505" cy="4719955"/>
          </a:xfrm>
          <a:prstGeom prst="rect">
            <a:avLst/>
          </a:prstGeom>
        </p:spPr>
      </p:pic>
      <p:sp>
        <p:nvSpPr>
          <p:cNvPr id="10" name="文本框 9"/>
          <p:cNvSpPr txBox="1"/>
          <p:nvPr/>
        </p:nvSpPr>
        <p:spPr>
          <a:xfrm>
            <a:off x="8315325" y="6329680"/>
            <a:ext cx="1426210" cy="287020"/>
          </a:xfrm>
          <a:prstGeom prst="rect">
            <a:avLst/>
          </a:prstGeom>
          <a:noFill/>
        </p:spPr>
        <p:txBody>
          <a:bodyPr wrap="square" rtlCol="0">
            <a:noAutofit/>
          </a:bodyPr>
          <a:lstStyle/>
          <a:p>
            <a:r>
              <a:rPr lang="en-US" altLang="zh-CN" sz="1600" u="sng" dirty="0">
                <a:solidFill>
                  <a:schemeClr val="bg1"/>
                </a:solidFill>
                <a:hlinkClick r:id="rId6" action="ppaction://hlinkfile"/>
              </a:rPr>
              <a:t>Game Link</a:t>
            </a:r>
            <a:endParaRPr lang="en-US" altLang="zh-CN" sz="1600" u="sng" dirty="0">
              <a:solidFill>
                <a:schemeClr val="bg1"/>
              </a:solidFill>
            </a:endParaRPr>
          </a:p>
        </p:txBody>
      </p:sp>
      <p:sp>
        <p:nvSpPr>
          <p:cNvPr id="3" name="文本框 2">
            <a:extLst>
              <a:ext uri="{FF2B5EF4-FFF2-40B4-BE49-F238E27FC236}">
                <a16:creationId xmlns:a16="http://schemas.microsoft.com/office/drawing/2014/main" id="{FCC11EB1-1708-DCBB-B380-D39284FCC3E4}"/>
              </a:ext>
            </a:extLst>
          </p:cNvPr>
          <p:cNvSpPr txBox="1"/>
          <p:nvPr/>
        </p:nvSpPr>
        <p:spPr>
          <a:xfrm>
            <a:off x="9964300" y="6496473"/>
            <a:ext cx="3448945" cy="261610"/>
          </a:xfrm>
          <a:prstGeom prst="rect">
            <a:avLst/>
          </a:prstGeom>
          <a:noFill/>
        </p:spPr>
        <p:txBody>
          <a:bodyPr wrap="square" rtlCol="0">
            <a:spAutoFit/>
          </a:bodyPr>
          <a:lstStyle/>
          <a:p>
            <a:r>
              <a:rPr lang="en-US" altLang="zh-CN" sz="1100" i="1" dirty="0">
                <a:solidFill>
                  <a:schemeClr val="bg1"/>
                </a:solidFill>
                <a:latin typeface="+mj-lt"/>
              </a:rPr>
              <a:t>https://orbital-pursuit.space/</a:t>
            </a:r>
            <a:endParaRPr lang="zh-CN" altLang="en-US" sz="1100" i="1" dirty="0">
              <a:solidFill>
                <a:schemeClr val="bg1"/>
              </a:solidFill>
              <a:latin typeface="+mj-lt"/>
            </a:endParaRP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grpSp>
        <p:nvGrpSpPr>
          <p:cNvPr id="11" name="组合 10" hidden="1"/>
          <p:cNvGrpSpPr/>
          <p:nvPr/>
        </p:nvGrpSpPr>
        <p:grpSpPr>
          <a:xfrm>
            <a:off x="553720" y="2164715"/>
            <a:ext cx="6554470" cy="2698750"/>
            <a:chOff x="872" y="3409"/>
            <a:chExt cx="10322" cy="4250"/>
          </a:xfrm>
        </p:grpSpPr>
        <p:sp>
          <p:nvSpPr>
            <p:cNvPr id="5" name="文本框 4"/>
            <p:cNvSpPr txBox="1"/>
            <p:nvPr/>
          </p:nvSpPr>
          <p:spPr>
            <a:xfrm>
              <a:off x="1024" y="3409"/>
              <a:ext cx="10171" cy="2082"/>
            </a:xfrm>
            <a:prstGeom prst="rect">
              <a:avLst/>
            </a:prstGeom>
            <a:noFill/>
          </p:spPr>
          <p:txBody>
            <a:bodyPr wrap="square" rtlCol="0" anchor="ctr" anchorCtr="0">
              <a:spAutoFit/>
            </a:bodyPr>
            <a:lstStyle/>
            <a:p>
              <a:pPr fontAlgn="ctr">
                <a:lnSpc>
                  <a:spcPct val="100000"/>
                </a:lnSpc>
              </a:pPr>
              <a:r>
                <a:rPr lang="zh-CN" altLang="en-US" sz="4000" b="1">
                  <a:solidFill>
                    <a:schemeClr val="bg1"/>
                  </a:solidFill>
                  <a:latin typeface="思源黑体 CN Bold" panose="020B0800000000000000" charset="-122"/>
                  <a:ea typeface="思源黑体 CN Bold" panose="020B0800000000000000" charset="-122"/>
                  <a:cs typeface="思源黑体 CN Regular" panose="020B0500000000000000" charset="-122"/>
                  <a:sym typeface="+mn-ea"/>
                </a:rPr>
                <a:t>单击添加副标题</a:t>
              </a:r>
              <a:endParaRPr lang="zh-CN" altLang="en-US" sz="4000" b="1">
                <a:solidFill>
                  <a:schemeClr val="bg1"/>
                </a:solidFill>
                <a:latin typeface="思源黑体 CN Bold" panose="020B0800000000000000" charset="-122"/>
                <a:ea typeface="思源黑体 CN Bold" panose="020B0800000000000000" charset="-122"/>
                <a:cs typeface="思源黑体 CN Regular" panose="020B0500000000000000" charset="-122"/>
              </a:endParaRPr>
            </a:p>
            <a:p>
              <a:pPr fontAlgn="ctr">
                <a:lnSpc>
                  <a:spcPct val="100000"/>
                </a:lnSpc>
              </a:pPr>
              <a:r>
                <a:rPr lang="zh-CN" altLang="en-US" sz="4000" b="1">
                  <a:solidFill>
                    <a:schemeClr val="bg1"/>
                  </a:solidFill>
                  <a:latin typeface="思源黑体 CN Bold" panose="020B0800000000000000" charset="-122"/>
                  <a:ea typeface="思源黑体 CN Bold" panose="020B0800000000000000" charset="-122"/>
                  <a:cs typeface="思源黑体 CN Regular" panose="020B0500000000000000" charset="-122"/>
                  <a:sym typeface="+mn-ea"/>
                </a:rPr>
                <a:t>单击此处添加大标题</a:t>
              </a:r>
            </a:p>
          </p:txBody>
        </p:sp>
        <p:sp>
          <p:nvSpPr>
            <p:cNvPr id="6" name="文本框 5"/>
            <p:cNvSpPr txBox="1"/>
            <p:nvPr/>
          </p:nvSpPr>
          <p:spPr>
            <a:xfrm>
              <a:off x="1024" y="5560"/>
              <a:ext cx="5857" cy="871"/>
            </a:xfrm>
            <a:prstGeom prst="rect">
              <a:avLst/>
            </a:prstGeom>
            <a:noFill/>
          </p:spPr>
          <p:txBody>
            <a:bodyPr wrap="square" rtlCol="0" anchor="ctr" anchorCtr="0">
              <a:spAutoFit/>
            </a:bodyPr>
            <a:lstStyle/>
            <a:p>
              <a:pPr fontAlgn="ctr">
                <a:lnSpc>
                  <a:spcPct val="150000"/>
                </a:lnSpc>
              </a:pPr>
              <a:r>
                <a:rPr lang="zh-CN" altLang="en-US" sz="1000">
                  <a:solidFill>
                    <a:schemeClr val="bg1">
                      <a:alpha val="50000"/>
                    </a:schemeClr>
                  </a:solidFill>
                  <a:latin typeface="思源黑体 CN Regular" panose="020B0500000000000000" charset="-122"/>
                  <a:ea typeface="思源黑体 CN Regular" panose="020B0500000000000000" charset="-122"/>
                  <a:cs typeface="思源黑体 CN Regular" panose="020B0500000000000000" charset="-122"/>
                  <a:sym typeface="+mn-ea"/>
                </a:rPr>
                <a:t>单击此处添加小标题内容单击此处添加小标题内容单击此处添加小标题内容单击此处添加小标题内容</a:t>
              </a:r>
            </a:p>
          </p:txBody>
        </p:sp>
        <p:grpSp>
          <p:nvGrpSpPr>
            <p:cNvPr id="7" name="组合 6"/>
            <p:cNvGrpSpPr/>
            <p:nvPr/>
          </p:nvGrpSpPr>
          <p:grpSpPr>
            <a:xfrm>
              <a:off x="872" y="6933"/>
              <a:ext cx="4196" cy="726"/>
              <a:chOff x="872" y="6945"/>
              <a:chExt cx="4196" cy="726"/>
            </a:xfrm>
          </p:grpSpPr>
          <p:sp>
            <p:nvSpPr>
              <p:cNvPr id="9" name="矩形 8"/>
              <p:cNvSpPr/>
              <p:nvPr/>
            </p:nvSpPr>
            <p:spPr>
              <a:xfrm>
                <a:off x="1170" y="6945"/>
                <a:ext cx="3898" cy="72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olidFill>
                    <a:schemeClr val="bg1"/>
                  </a:solidFill>
                  <a:cs typeface="思源黑体 CN Regular" panose="020B0500000000000000" charset="-122"/>
                  <a:sym typeface="+mn-ea"/>
                </a:endParaRPr>
              </a:p>
            </p:txBody>
          </p:sp>
          <p:sp>
            <p:nvSpPr>
              <p:cNvPr id="14" name="文本框 13"/>
              <p:cNvSpPr txBox="1"/>
              <p:nvPr/>
            </p:nvSpPr>
            <p:spPr>
              <a:xfrm>
                <a:off x="872" y="7043"/>
                <a:ext cx="3294" cy="531"/>
              </a:xfrm>
              <a:prstGeom prst="rect">
                <a:avLst/>
              </a:prstGeom>
              <a:noFill/>
              <a:ln>
                <a:noFill/>
              </a:ln>
            </p:spPr>
            <p:txBody>
              <a:bodyPr wrap="square" rtlCol="0" anchor="ctr" anchorCtr="0">
                <a:spAutoFit/>
              </a:bodyPr>
              <a:lstStyle/>
              <a:p>
                <a:pPr algn="r" fontAlgn="ctr">
                  <a:lnSpc>
                    <a:spcPct val="100000"/>
                  </a:lnSpc>
                </a:pPr>
                <a:r>
                  <a:rPr lang="zh-CN" altLang="en-US" sz="1600">
                    <a:solidFill>
                      <a:schemeClr val="bg1"/>
                    </a:solidFill>
                    <a:latin typeface="思源黑体 CN Regular" panose="020B0500000000000000" charset="-122"/>
                    <a:ea typeface="思源黑体 CN Regular" panose="020B0500000000000000" charset="-122"/>
                    <a:cs typeface="思源黑体 CN Regular" panose="020B0500000000000000" charset="-122"/>
                  </a:rPr>
                  <a:t>单击添加小标题</a:t>
                </a:r>
              </a:p>
            </p:txBody>
          </p:sp>
          <p:cxnSp>
            <p:nvCxnSpPr>
              <p:cNvPr id="10" name="直接箭头连接符 9"/>
              <p:cNvCxnSpPr/>
              <p:nvPr/>
            </p:nvCxnSpPr>
            <p:spPr>
              <a:xfrm>
                <a:off x="4167" y="7309"/>
                <a:ext cx="283" cy="0"/>
              </a:xfrm>
              <a:prstGeom prst="straightConnector1">
                <a:avLst/>
              </a:prstGeom>
              <a:ln w="12700">
                <a:solidFill>
                  <a:schemeClr val="bg1"/>
                </a:solidFill>
                <a:tailEnd type="arrow" w="lg" len="med"/>
              </a:ln>
            </p:spPr>
            <p:style>
              <a:lnRef idx="1">
                <a:schemeClr val="accent1"/>
              </a:lnRef>
              <a:fillRef idx="0">
                <a:schemeClr val="accent1"/>
              </a:fillRef>
              <a:effectRef idx="0">
                <a:schemeClr val="accent1"/>
              </a:effectRef>
              <a:fontRef idx="minor">
                <a:schemeClr val="tx1"/>
              </a:fontRef>
            </p:style>
          </p:cxnSp>
        </p:grpSp>
      </p:grpSp>
      <p:sp>
        <p:nvSpPr>
          <p:cNvPr id="20" name="文本框 19"/>
          <p:cNvSpPr txBox="1"/>
          <p:nvPr/>
        </p:nvSpPr>
        <p:spPr>
          <a:xfrm>
            <a:off x="661670" y="2325370"/>
            <a:ext cx="6852285" cy="1568450"/>
          </a:xfrm>
          <a:prstGeom prst="rect">
            <a:avLst/>
          </a:prstGeom>
          <a:noFill/>
        </p:spPr>
        <p:txBody>
          <a:bodyPr wrap="square" rtlCol="0" anchor="ctr" anchorCtr="0">
            <a:spAutoFit/>
          </a:bodyPr>
          <a:lstStyle/>
          <a:p>
            <a:pPr fontAlgn="ctr">
              <a:lnSpc>
                <a:spcPct val="100000"/>
              </a:lnSpc>
            </a:pPr>
            <a:r>
              <a:rPr lang="en-US" altLang="zh-CN" sz="9600" b="1">
                <a:solidFill>
                  <a:schemeClr val="bg1"/>
                </a:solidFill>
                <a:latin typeface="思源黑体 CN Bold" panose="020B0800000000000000" charset="-122"/>
                <a:ea typeface="思源黑体 CN Bold" panose="020B0800000000000000" charset="-122"/>
                <a:cs typeface="思源黑体 CN Regular" panose="020B0500000000000000" charset="-122"/>
              </a:rPr>
              <a:t>THANKS</a:t>
            </a:r>
            <a:endParaRPr lang="en-US" altLang="zh-CN" sz="8800" b="1">
              <a:solidFill>
                <a:schemeClr val="bg1"/>
              </a:solidFill>
              <a:latin typeface="思源黑体 CN Bold" panose="020B0800000000000000" charset="-122"/>
              <a:ea typeface="思源黑体 CN Bold" panose="020B0800000000000000" charset="-122"/>
              <a:cs typeface="思源黑体 CN Regular" panose="020B0500000000000000" charset="-122"/>
            </a:endParaRPr>
          </a:p>
        </p:txBody>
      </p:sp>
      <p:sp>
        <p:nvSpPr>
          <p:cNvPr id="26" name="文本框 25"/>
          <p:cNvSpPr txBox="1"/>
          <p:nvPr/>
        </p:nvSpPr>
        <p:spPr>
          <a:xfrm>
            <a:off x="661670" y="603885"/>
            <a:ext cx="2277745" cy="337185"/>
          </a:xfrm>
          <a:prstGeom prst="rect">
            <a:avLst/>
          </a:prstGeom>
          <a:noFill/>
        </p:spPr>
        <p:txBody>
          <a:bodyPr wrap="square" rtlCol="0" anchor="ctr" anchorCtr="0">
            <a:spAutoFit/>
          </a:bodyPr>
          <a:lstStyle/>
          <a:p>
            <a:pPr fontAlgn="ctr">
              <a:lnSpc>
                <a:spcPct val="100000"/>
              </a:lnSpc>
            </a:pPr>
            <a:r>
              <a:rPr lang="en-US" altLang="zh-CN" sz="1600" b="1">
                <a:solidFill>
                  <a:schemeClr val="bg1">
                    <a:alpha val="50000"/>
                  </a:schemeClr>
                </a:solidFill>
                <a:latin typeface="思源黑体 CN Bold" panose="020B0800000000000000" charset="-122"/>
                <a:ea typeface="思源黑体 CN Bold" panose="020B0800000000000000" charset="-122"/>
                <a:cs typeface="思源黑体 CN Regular" panose="020B0500000000000000" charset="-122"/>
              </a:rPr>
              <a:t>DOCER</a:t>
            </a:r>
          </a:p>
        </p:txBody>
      </p:sp>
      <p:sp>
        <p:nvSpPr>
          <p:cNvPr id="2" name="文本框 1">
            <a:extLst>
              <a:ext uri="{FF2B5EF4-FFF2-40B4-BE49-F238E27FC236}">
                <a16:creationId xmlns:a16="http://schemas.microsoft.com/office/drawing/2014/main" id="{66D4C306-F08A-B474-2E28-2C7D236CF96F}"/>
              </a:ext>
            </a:extLst>
          </p:cNvPr>
          <p:cNvSpPr txBox="1"/>
          <p:nvPr/>
        </p:nvSpPr>
        <p:spPr>
          <a:xfrm>
            <a:off x="9964300" y="6496473"/>
            <a:ext cx="3448945" cy="261610"/>
          </a:xfrm>
          <a:prstGeom prst="rect">
            <a:avLst/>
          </a:prstGeom>
          <a:noFill/>
        </p:spPr>
        <p:txBody>
          <a:bodyPr wrap="square" rtlCol="0">
            <a:spAutoFit/>
          </a:bodyPr>
          <a:lstStyle/>
          <a:p>
            <a:r>
              <a:rPr lang="en-US" altLang="zh-CN" sz="1100" i="1" dirty="0">
                <a:solidFill>
                  <a:schemeClr val="bg1"/>
                </a:solidFill>
                <a:latin typeface="+mj-lt"/>
              </a:rPr>
              <a:t>https://orbital-pursuit.space/</a:t>
            </a:r>
            <a:endParaRPr lang="zh-CN" altLang="en-US" sz="1100" i="1" dirty="0">
              <a:solidFill>
                <a:schemeClr val="bg1"/>
              </a:solidFill>
              <a:latin typeface="+mj-lt"/>
            </a:endParaRPr>
          </a:p>
        </p:txBody>
      </p:sp>
    </p:spTree>
  </p:cSld>
  <p:clrMapOvr>
    <a:overrideClrMapping bg1="lt1" tx1="dk1" bg2="lt2" tx2="dk2" accent1="accent1" accent2="accent2" accent3="accent3" accent4="accent4" accent5="accent5" accent6="accent6" hlink="hlink" folHlink="folHlink"/>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jb3VudCI6MSwiaGRpZCI6Ijc4YTU5YmJiOGY3MGY3NzE2ZDdmYTFkMjIyNWVkMjlkIiwidXNlckNvdW50Ijox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342.1838582677166,&quot;left&quot;:82.31716535433068,&quot;top&quot;:157.41614173228345,&quot;width&quot;:385.5328346456693}"/>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342.1838582677166,&quot;left&quot;:82.31716535433068,&quot;top&quot;:157.41614173228345,&quot;width&quot;:385.5328346456693}"/>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372.15,&quot;left&quot;:126.4,&quot;top&quot;:135.4,&quot;width&quot;:705.55}"/>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342.1838582677166,&quot;left&quot;:82.31716535433068,&quot;top&quot;:157.41614173228345,&quot;width&quot;:385.5328346456693}"/>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342.1838582677166,&quot;left&quot;:82.31716535433068,&quot;top&quot;:157.41614173228345,&quot;width&quot;:385.5328346456693}"/>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342.1838582677166,&quot;left&quot;:82.31716535433068,&quot;top&quot;:157.41614173228345,&quot;width&quot;:385.5328346456693}"/>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342.1838582677166,&quot;left&quot;:82.31716535433068,&quot;top&quot;:157.41614173228345,&quot;width&quot;:385.5328346456693}"/>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342.1838582677166,&quot;left&quot;:82.31716535433068,&quot;top&quot;:157.41614173228345,&quot;width&quot;:385.5328346456693}"/>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342.1838582677166,&quot;left&quot;:82.31716535433068,&quot;top&quot;:157.41614173228345,&quot;width&quot;:385.5328346456693}"/>
</p:tagLst>
</file>

<file path=ppt/theme/theme1.xml><?xml version="1.0" encoding="utf-8"?>
<a:theme xmlns:a="http://schemas.openxmlformats.org/drawingml/2006/main" name="Office 主题">
  <a:themeElements>
    <a:clrScheme name="5">
      <a:dk1>
        <a:sysClr val="windowText" lastClr="000000"/>
      </a:dk1>
      <a:lt1>
        <a:sysClr val="window" lastClr="FFFFFF"/>
      </a:lt1>
      <a:dk2>
        <a:srgbClr val="333333"/>
      </a:dk2>
      <a:lt2>
        <a:srgbClr val="EEE6E2"/>
      </a:lt2>
      <a:accent1>
        <a:srgbClr val="B54FC9"/>
      </a:accent1>
      <a:accent2>
        <a:srgbClr val="9E53CD"/>
      </a:accent2>
      <a:accent3>
        <a:srgbClr val="8757D0"/>
      </a:accent3>
      <a:accent4>
        <a:srgbClr val="715CD4"/>
      </a:accent4>
      <a:accent5>
        <a:srgbClr val="5A60D7"/>
      </a:accent5>
      <a:accent6>
        <a:srgbClr val="4364DB"/>
      </a:accent6>
      <a:hlink>
        <a:srgbClr val="658BD5"/>
      </a:hlink>
      <a:folHlink>
        <a:srgbClr val="A16AA5"/>
      </a:folHlink>
    </a:clrScheme>
    <a:fontScheme name="Office">
      <a:majorFont>
        <a:latin typeface="思源黑体 CN Regular"/>
        <a:ea typeface=""/>
        <a:cs typeface=""/>
        <a:font script="Jpan" typeface="ＭＳ Ｐゴシック"/>
        <a:font script="Hang" typeface="맑은 고딕"/>
        <a:font script="Hans" typeface="思源黑体 CN Regular"/>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Regular"/>
        <a:ea typeface=""/>
        <a:cs typeface=""/>
        <a:font script="Jpan" typeface="ＭＳ Ｐゴシック"/>
        <a:font script="Hang" typeface="맑은 고딕"/>
        <a:font script="Hans" typeface="思源黑体 CN Regular"/>
        <a:font script="Hant" typeface="新細明體"/>
        <a:font script="Arab" typeface="思源黑体 CN Regular"/>
        <a:font script="Hebr" typeface="思源黑体 CN Regular"/>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CN Regular"/>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思源黑体 CN Regular"/>
        <a:ea typeface=""/>
        <a:cs typeface=""/>
        <a:font script="Jpan" typeface="ＭＳ Ｐゴシック"/>
        <a:font script="Hang" typeface="맑은 고딕"/>
        <a:font script="Hans" typeface="思源黑体 CN Regular"/>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Regular"/>
        <a:ea typeface=""/>
        <a:cs typeface=""/>
        <a:font script="Jpan" typeface="ＭＳ Ｐゴシック"/>
        <a:font script="Hang" typeface="맑은 고딕"/>
        <a:font script="Hans" typeface="思源黑体 CN Regular"/>
        <a:font script="Hant" typeface="新細明體"/>
        <a:font script="Arab" typeface="思源黑体 CN Regular"/>
        <a:font script="Hebr" typeface="思源黑体 CN Regular"/>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CN Regular"/>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思源黑体 CN Regular"/>
        <a:ea typeface=""/>
        <a:cs typeface=""/>
        <a:font script="Jpan" typeface="ＭＳ Ｐゴシック"/>
        <a:font script="Hang" typeface="맑은 고딕"/>
        <a:font script="Hans" typeface="思源黑体 CN Regular"/>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Regular"/>
        <a:ea typeface=""/>
        <a:cs typeface=""/>
        <a:font script="Jpan" typeface="ＭＳ Ｐゴシック"/>
        <a:font script="Hang" typeface="맑은 고딕"/>
        <a:font script="Hans" typeface="思源黑体 CN Regular"/>
        <a:font script="Hant" typeface="新細明體"/>
        <a:font script="Arab" typeface="思源黑体 CN Regular"/>
        <a:font script="Hebr" typeface="思源黑体 CN Regular"/>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CN Regular"/>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5">
    <a:dk1>
      <a:sysClr val="windowText" lastClr="000000"/>
    </a:dk1>
    <a:lt1>
      <a:sysClr val="window" lastClr="FFFFFF"/>
    </a:lt1>
    <a:dk2>
      <a:srgbClr val="333333"/>
    </a:dk2>
    <a:lt2>
      <a:srgbClr val="EEE6E2"/>
    </a:lt2>
    <a:accent1>
      <a:srgbClr val="B54FC9"/>
    </a:accent1>
    <a:accent2>
      <a:srgbClr val="9E53CD"/>
    </a:accent2>
    <a:accent3>
      <a:srgbClr val="8757D0"/>
    </a:accent3>
    <a:accent4>
      <a:srgbClr val="715CD4"/>
    </a:accent4>
    <a:accent5>
      <a:srgbClr val="5A60D7"/>
    </a:accent5>
    <a:accent6>
      <a:srgbClr val="4364DB"/>
    </a:accent6>
    <a:hlink>
      <a:srgbClr val="658BD5"/>
    </a:hlink>
    <a:folHlink>
      <a:srgbClr val="A16AA5"/>
    </a:folHlink>
  </a:clrScheme>
</a:themeOverride>
</file>

<file path=docProps/app.xml><?xml version="1.0" encoding="utf-8"?>
<Properties xmlns="http://schemas.openxmlformats.org/officeDocument/2006/extended-properties" xmlns:vt="http://schemas.openxmlformats.org/officeDocument/2006/docPropsVTypes">
  <TotalTime>27</TotalTime>
  <Words>513</Words>
  <Application>Microsoft Office PowerPoint</Application>
  <PresentationFormat>宽屏</PresentationFormat>
  <Paragraphs>65</Paragraphs>
  <Slides>7</Slides>
  <Notes>5</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7</vt:i4>
      </vt:variant>
    </vt:vector>
  </HeadingPairs>
  <TitlesOfParts>
    <vt:vector size="12" baseType="lpstr">
      <vt:lpstr>思源黑体 CN Regular</vt:lpstr>
      <vt:lpstr>思源黑体 CN Bold</vt:lpstr>
      <vt:lpstr>Times New Roman</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tiancay</dc:creator>
  <cp:lastModifiedBy>Yufei Zhao</cp:lastModifiedBy>
  <cp:revision>31</cp:revision>
  <dcterms:created xsi:type="dcterms:W3CDTF">2021-12-30T08:15:00Z</dcterms:created>
  <dcterms:modified xsi:type="dcterms:W3CDTF">2026-02-22T14:13:37Z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2052-12.1.0.18276</vt:lpwstr>
  </property>
  <property fmtid="{D5CDD505-2E9C-101B-9397-08002B2CF9AE}" pid="3" name="ICV">
    <vt:lpwstr>5628D876114F4968A44448FCB90DE859_11</vt:lpwstr>
  </property>
  <property fmtid="{D5CDD505-2E9C-101B-9397-08002B2CF9AE}" pid="4" name="KSOTemplateUUID">
    <vt:lpwstr>v1.0_mb_+JDS/joFE7TeDZK/MSnuoQ==</vt:lpwstr>
  </property>
</Properties>
</file>

<file path=docProps/thumbnail.jpeg>
</file>